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8"/>
  </p:notesMasterIdLst>
  <p:handoutMasterIdLst>
    <p:handoutMasterId r:id="rId9"/>
  </p:handoutMasterIdLst>
  <p:sldIdLst>
    <p:sldId id="422" r:id="rId3"/>
    <p:sldId id="423" r:id="rId4"/>
    <p:sldId id="424" r:id="rId5"/>
    <p:sldId id="425" r:id="rId6"/>
    <p:sldId id="426" r:id="rId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B14A2F"/>
    <a:srgbClr val="7D7D7D"/>
    <a:srgbClr val="545454"/>
    <a:srgbClr val="5B5B5B"/>
    <a:srgbClr val="FBCCFF"/>
    <a:srgbClr val="9F3351"/>
    <a:srgbClr val="BB4768"/>
    <a:srgbClr val="952F4B"/>
    <a:srgbClr val="863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49223DD-A67F-4A45-8F74-8D21BCAF36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F10906-AE4F-480C-8438-250B1144AC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D5CA5-2AF8-4D8E-A1F6-EFAA3CBB29B1}" type="datetimeFigureOut">
              <a:rPr lang="ru-RU" smtClean="0"/>
              <a:t>01.09.2020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E7FEB7-6E50-437F-BBD2-7098F05F2B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9CD7F5-4EE4-4A8B-B3BB-51AA6EBDD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15D34-25BE-4C23-9316-310E02EFCE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92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6A008-0AAC-4B2C-A60A-A4DBC2313D68}" type="datetimeFigureOut">
              <a:rPr lang="ru-RU" smtClean="0"/>
              <a:t>01.09.2020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Щелкните, чтобы изменить стили текста образца слайда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5CBFC-FEB0-454A-AA02-B2E6FF9DF0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18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5CBFC-FEB0-454A-AA02-B2E6FF9DF0E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56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5CBFC-FEB0-454A-AA02-B2E6FF9DF0E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76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5CBFC-FEB0-454A-AA02-B2E6FF9DF0E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631F54-D530-4403-AEE1-BE2233351EE7}"/>
              </a:ext>
            </a:extLst>
          </p:cNvPr>
          <p:cNvSpPr/>
          <p:nvPr/>
        </p:nvSpPr>
        <p:spPr bwMode="auto">
          <a:xfrm>
            <a:off x="0" y="5867400"/>
            <a:ext cx="12192000" cy="571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Линия 5">
            <a:extLst>
              <a:ext uri="{FF2B5EF4-FFF2-40B4-BE49-F238E27FC236}">
                <a16:creationId xmlns:a16="http://schemas.microsoft.com/office/drawing/2014/main" id="{61B8C521-5D73-45FE-B47A-06AC6E45B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24200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ru-RU" sz="1600" dirty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0" name="Линия 6">
            <a:extLst>
              <a:ext uri="{FF2B5EF4-FFF2-40B4-BE49-F238E27FC236}">
                <a16:creationId xmlns:a16="http://schemas.microsoft.com/office/drawing/2014/main" id="{17D6A544-22BA-409A-9884-411C6B4D7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24200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ru-RU" sz="1600" dirty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1" name="Линия 7">
            <a:extLst>
              <a:ext uri="{FF2B5EF4-FFF2-40B4-BE49-F238E27FC236}">
                <a16:creationId xmlns:a16="http://schemas.microsoft.com/office/drawing/2014/main" id="{E440C1BE-D65B-4CF4-BF7A-F36CD7D069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24200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ru-RU" sz="1600" dirty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2" name="Полилиния 8">
            <a:extLst>
              <a:ext uri="{FF2B5EF4-FFF2-40B4-BE49-F238E27FC236}">
                <a16:creationId xmlns:a16="http://schemas.microsoft.com/office/drawing/2014/main" id="{E853FC93-62E0-4007-B1D3-D62DAE9BB5D7}"/>
              </a:ext>
            </a:extLst>
          </p:cNvPr>
          <p:cNvSpPr>
            <a:spLocks/>
          </p:cNvSpPr>
          <p:nvPr/>
        </p:nvSpPr>
        <p:spPr bwMode="auto">
          <a:xfrm>
            <a:off x="5088720" y="843566"/>
            <a:ext cx="1007280" cy="2280634"/>
          </a:xfrm>
          <a:custGeom>
            <a:avLst/>
            <a:gdLst/>
            <a:ahLst/>
            <a:cxnLst>
              <a:cxn ang="0">
                <a:pos x="641" y="566"/>
              </a:cxn>
              <a:cxn ang="0">
                <a:pos x="641" y="566"/>
              </a:cxn>
              <a:cxn ang="0">
                <a:pos x="598" y="485"/>
              </a:cxn>
              <a:cxn ang="0">
                <a:pos x="598" y="485"/>
              </a:cxn>
              <a:cxn ang="0">
                <a:pos x="564" y="422"/>
              </a:cxn>
              <a:cxn ang="0">
                <a:pos x="526" y="359"/>
              </a:cxn>
              <a:cxn ang="0">
                <a:pos x="526" y="359"/>
              </a:cxn>
              <a:cxn ang="0">
                <a:pos x="488" y="297"/>
              </a:cxn>
              <a:cxn ang="0">
                <a:pos x="446" y="236"/>
              </a:cxn>
              <a:cxn ang="0">
                <a:pos x="446" y="236"/>
              </a:cxn>
              <a:cxn ang="0">
                <a:pos x="402" y="176"/>
              </a:cxn>
              <a:cxn ang="0">
                <a:pos x="356" y="116"/>
              </a:cxn>
              <a:cxn ang="0">
                <a:pos x="356" y="116"/>
              </a:cxn>
              <a:cxn ang="0">
                <a:pos x="332" y="86"/>
              </a:cxn>
              <a:cxn ang="0">
                <a:pos x="306" y="57"/>
              </a:cxn>
              <a:cxn ang="0">
                <a:pos x="281" y="29"/>
              </a:cxn>
              <a:cxn ang="0">
                <a:pos x="252" y="0"/>
              </a:cxn>
              <a:cxn ang="0">
                <a:pos x="252" y="0"/>
              </a:cxn>
              <a:cxn ang="0">
                <a:pos x="246" y="40"/>
              </a:cxn>
              <a:cxn ang="0">
                <a:pos x="242" y="79"/>
              </a:cxn>
              <a:cxn ang="0">
                <a:pos x="238" y="117"/>
              </a:cxn>
              <a:cxn ang="0">
                <a:pos x="236" y="156"/>
              </a:cxn>
              <a:cxn ang="0">
                <a:pos x="236" y="156"/>
              </a:cxn>
              <a:cxn ang="0">
                <a:pos x="233" y="230"/>
              </a:cxn>
              <a:cxn ang="0">
                <a:pos x="233" y="304"/>
              </a:cxn>
              <a:cxn ang="0">
                <a:pos x="233" y="304"/>
              </a:cxn>
              <a:cxn ang="0">
                <a:pos x="236" y="379"/>
              </a:cxn>
              <a:cxn ang="0">
                <a:pos x="241" y="452"/>
              </a:cxn>
              <a:cxn ang="0">
                <a:pos x="241" y="452"/>
              </a:cxn>
              <a:cxn ang="0">
                <a:pos x="248" y="525"/>
              </a:cxn>
              <a:cxn ang="0">
                <a:pos x="258" y="596"/>
              </a:cxn>
              <a:cxn ang="0">
                <a:pos x="258" y="596"/>
              </a:cxn>
              <a:cxn ang="0">
                <a:pos x="271" y="686"/>
              </a:cxn>
              <a:cxn ang="0">
                <a:pos x="271" y="686"/>
              </a:cxn>
              <a:cxn ang="0">
                <a:pos x="236" y="703"/>
              </a:cxn>
              <a:cxn ang="0">
                <a:pos x="202" y="720"/>
              </a:cxn>
              <a:cxn ang="0">
                <a:pos x="168" y="739"/>
              </a:cxn>
              <a:cxn ang="0">
                <a:pos x="135" y="759"/>
              </a:cxn>
              <a:cxn ang="0">
                <a:pos x="100" y="781"/>
              </a:cxn>
              <a:cxn ang="0">
                <a:pos x="68" y="802"/>
              </a:cxn>
              <a:cxn ang="0">
                <a:pos x="33" y="825"/>
              </a:cxn>
              <a:cxn ang="0">
                <a:pos x="0" y="848"/>
              </a:cxn>
              <a:cxn ang="0">
                <a:pos x="954" y="2160"/>
              </a:cxn>
              <a:cxn ang="0">
                <a:pos x="954" y="537"/>
              </a:cxn>
              <a:cxn ang="0">
                <a:pos x="954" y="537"/>
              </a:cxn>
              <a:cxn ang="0">
                <a:pos x="914" y="539"/>
              </a:cxn>
              <a:cxn ang="0">
                <a:pos x="872" y="540"/>
              </a:cxn>
              <a:cxn ang="0">
                <a:pos x="834" y="542"/>
              </a:cxn>
              <a:cxn ang="0">
                <a:pos x="794" y="545"/>
              </a:cxn>
              <a:cxn ang="0">
                <a:pos x="755" y="549"/>
              </a:cxn>
              <a:cxn ang="0">
                <a:pos x="717" y="553"/>
              </a:cxn>
              <a:cxn ang="0">
                <a:pos x="678" y="559"/>
              </a:cxn>
              <a:cxn ang="0">
                <a:pos x="641" y="566"/>
              </a:cxn>
              <a:cxn ang="0">
                <a:pos x="641" y="566"/>
              </a:cxn>
            </a:cxnLst>
            <a:rect l="0" t="0" r="r" b="b"/>
            <a:pathLst>
              <a:path w="954" h="2160">
                <a:moveTo>
                  <a:pt x="641" y="566"/>
                </a:moveTo>
                <a:lnTo>
                  <a:pt x="641" y="566"/>
                </a:lnTo>
                <a:lnTo>
                  <a:pt x="598" y="485"/>
                </a:lnTo>
                <a:lnTo>
                  <a:pt x="598" y="485"/>
                </a:lnTo>
                <a:lnTo>
                  <a:pt x="564" y="422"/>
                </a:lnTo>
                <a:lnTo>
                  <a:pt x="526" y="359"/>
                </a:lnTo>
                <a:lnTo>
                  <a:pt x="526" y="359"/>
                </a:lnTo>
                <a:lnTo>
                  <a:pt x="488" y="297"/>
                </a:lnTo>
                <a:lnTo>
                  <a:pt x="446" y="236"/>
                </a:lnTo>
                <a:lnTo>
                  <a:pt x="446" y="236"/>
                </a:lnTo>
                <a:lnTo>
                  <a:pt x="402" y="176"/>
                </a:lnTo>
                <a:lnTo>
                  <a:pt x="356" y="116"/>
                </a:lnTo>
                <a:lnTo>
                  <a:pt x="356" y="116"/>
                </a:lnTo>
                <a:lnTo>
                  <a:pt x="332" y="86"/>
                </a:lnTo>
                <a:lnTo>
                  <a:pt x="306" y="57"/>
                </a:lnTo>
                <a:lnTo>
                  <a:pt x="281" y="29"/>
                </a:lnTo>
                <a:lnTo>
                  <a:pt x="252" y="0"/>
                </a:lnTo>
                <a:lnTo>
                  <a:pt x="252" y="0"/>
                </a:lnTo>
                <a:lnTo>
                  <a:pt x="246" y="40"/>
                </a:lnTo>
                <a:lnTo>
                  <a:pt x="242" y="79"/>
                </a:lnTo>
                <a:lnTo>
                  <a:pt x="238" y="117"/>
                </a:lnTo>
                <a:lnTo>
                  <a:pt x="236" y="156"/>
                </a:lnTo>
                <a:lnTo>
                  <a:pt x="236" y="156"/>
                </a:lnTo>
                <a:lnTo>
                  <a:pt x="233" y="230"/>
                </a:lnTo>
                <a:lnTo>
                  <a:pt x="233" y="304"/>
                </a:lnTo>
                <a:lnTo>
                  <a:pt x="233" y="304"/>
                </a:lnTo>
                <a:lnTo>
                  <a:pt x="236" y="379"/>
                </a:lnTo>
                <a:lnTo>
                  <a:pt x="241" y="452"/>
                </a:lnTo>
                <a:lnTo>
                  <a:pt x="241" y="452"/>
                </a:lnTo>
                <a:lnTo>
                  <a:pt x="248" y="525"/>
                </a:lnTo>
                <a:lnTo>
                  <a:pt x="258" y="596"/>
                </a:lnTo>
                <a:lnTo>
                  <a:pt x="258" y="596"/>
                </a:lnTo>
                <a:lnTo>
                  <a:pt x="271" y="686"/>
                </a:lnTo>
                <a:lnTo>
                  <a:pt x="271" y="686"/>
                </a:lnTo>
                <a:lnTo>
                  <a:pt x="236" y="703"/>
                </a:lnTo>
                <a:lnTo>
                  <a:pt x="202" y="720"/>
                </a:lnTo>
                <a:lnTo>
                  <a:pt x="168" y="739"/>
                </a:lnTo>
                <a:lnTo>
                  <a:pt x="135" y="759"/>
                </a:lnTo>
                <a:lnTo>
                  <a:pt x="100" y="781"/>
                </a:lnTo>
                <a:lnTo>
                  <a:pt x="68" y="802"/>
                </a:lnTo>
                <a:lnTo>
                  <a:pt x="33" y="825"/>
                </a:lnTo>
                <a:lnTo>
                  <a:pt x="0" y="848"/>
                </a:lnTo>
                <a:lnTo>
                  <a:pt x="954" y="2160"/>
                </a:lnTo>
                <a:lnTo>
                  <a:pt x="954" y="537"/>
                </a:lnTo>
                <a:lnTo>
                  <a:pt x="954" y="537"/>
                </a:lnTo>
                <a:lnTo>
                  <a:pt x="914" y="539"/>
                </a:lnTo>
                <a:lnTo>
                  <a:pt x="872" y="540"/>
                </a:lnTo>
                <a:lnTo>
                  <a:pt x="834" y="542"/>
                </a:lnTo>
                <a:lnTo>
                  <a:pt x="794" y="545"/>
                </a:lnTo>
                <a:lnTo>
                  <a:pt x="755" y="549"/>
                </a:lnTo>
                <a:lnTo>
                  <a:pt x="717" y="553"/>
                </a:lnTo>
                <a:lnTo>
                  <a:pt x="678" y="559"/>
                </a:lnTo>
                <a:lnTo>
                  <a:pt x="641" y="566"/>
                </a:lnTo>
                <a:lnTo>
                  <a:pt x="641" y="566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ru-RU" sz="1600" dirty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3" name="Полилиния 9">
            <a:extLst>
              <a:ext uri="{FF2B5EF4-FFF2-40B4-BE49-F238E27FC236}">
                <a16:creationId xmlns:a16="http://schemas.microsoft.com/office/drawing/2014/main" id="{A6727DDE-CBCF-4AFD-AB74-A919724802A8}"/>
              </a:ext>
            </a:extLst>
          </p:cNvPr>
          <p:cNvSpPr>
            <a:spLocks/>
          </p:cNvSpPr>
          <p:nvPr/>
        </p:nvSpPr>
        <p:spPr bwMode="auto">
          <a:xfrm>
            <a:off x="4156406" y="1714642"/>
            <a:ext cx="1939595" cy="1409559"/>
          </a:xfrm>
          <a:custGeom>
            <a:avLst/>
            <a:gdLst/>
            <a:ahLst/>
            <a:cxnLst>
              <a:cxn ang="0">
                <a:pos x="1837" y="1335"/>
              </a:cxn>
              <a:cxn ang="0">
                <a:pos x="883" y="23"/>
              </a:cxn>
              <a:cxn ang="0">
                <a:pos x="883" y="23"/>
              </a:cxn>
              <a:cxn ang="0">
                <a:pos x="850" y="47"/>
              </a:cxn>
              <a:cxn ang="0">
                <a:pos x="819" y="71"/>
              </a:cxn>
              <a:cxn ang="0">
                <a:pos x="788" y="97"/>
              </a:cxn>
              <a:cxn ang="0">
                <a:pos x="757" y="123"/>
              </a:cxn>
              <a:cxn ang="0">
                <a:pos x="729" y="149"/>
              </a:cxn>
              <a:cxn ang="0">
                <a:pos x="700" y="176"/>
              </a:cxn>
              <a:cxn ang="0">
                <a:pos x="673" y="203"/>
              </a:cxn>
              <a:cxn ang="0">
                <a:pos x="646" y="230"/>
              </a:cxn>
              <a:cxn ang="0">
                <a:pos x="646" y="230"/>
              </a:cxn>
              <a:cxn ang="0">
                <a:pos x="564" y="189"/>
              </a:cxn>
              <a:cxn ang="0">
                <a:pos x="564" y="189"/>
              </a:cxn>
              <a:cxn ang="0">
                <a:pos x="499" y="159"/>
              </a:cxn>
              <a:cxn ang="0">
                <a:pos x="499" y="159"/>
              </a:cxn>
              <a:cxn ang="0">
                <a:pos x="433" y="128"/>
              </a:cxn>
              <a:cxn ang="0">
                <a:pos x="433" y="128"/>
              </a:cxn>
              <a:cxn ang="0">
                <a:pos x="364" y="101"/>
              </a:cxn>
              <a:cxn ang="0">
                <a:pos x="296" y="77"/>
              </a:cxn>
              <a:cxn ang="0">
                <a:pos x="296" y="77"/>
              </a:cxn>
              <a:cxn ang="0">
                <a:pos x="224" y="53"/>
              </a:cxn>
              <a:cxn ang="0">
                <a:pos x="151" y="33"/>
              </a:cxn>
              <a:cxn ang="0">
                <a:pos x="151" y="33"/>
              </a:cxn>
              <a:cxn ang="0">
                <a:pos x="115" y="23"/>
              </a:cxn>
              <a:cxn ang="0">
                <a:pos x="77" y="14"/>
              </a:cxn>
              <a:cxn ang="0">
                <a:pos x="38" y="7"/>
              </a:cxn>
              <a:cxn ang="0">
                <a:pos x="0" y="0"/>
              </a:cxn>
              <a:cxn ang="0">
                <a:pos x="0" y="0"/>
              </a:cxn>
              <a:cxn ang="0">
                <a:pos x="17" y="36"/>
              </a:cxn>
              <a:cxn ang="0">
                <a:pos x="37" y="70"/>
              </a:cxn>
              <a:cxn ang="0">
                <a:pos x="57" y="103"/>
              </a:cxn>
              <a:cxn ang="0">
                <a:pos x="77" y="136"/>
              </a:cxn>
              <a:cxn ang="0">
                <a:pos x="77" y="136"/>
              </a:cxn>
              <a:cxn ang="0">
                <a:pos x="118" y="199"/>
              </a:cxn>
              <a:cxn ang="0">
                <a:pos x="163" y="259"/>
              </a:cxn>
              <a:cxn ang="0">
                <a:pos x="163" y="259"/>
              </a:cxn>
              <a:cxn ang="0">
                <a:pos x="208" y="316"/>
              </a:cxn>
              <a:cxn ang="0">
                <a:pos x="256" y="373"/>
              </a:cxn>
              <a:cxn ang="0">
                <a:pos x="256" y="373"/>
              </a:cxn>
              <a:cxn ang="0">
                <a:pos x="304" y="427"/>
              </a:cxn>
              <a:cxn ang="0">
                <a:pos x="304" y="427"/>
              </a:cxn>
              <a:cxn ang="0">
                <a:pos x="353" y="480"/>
              </a:cxn>
              <a:cxn ang="0">
                <a:pos x="353" y="480"/>
              </a:cxn>
              <a:cxn ang="0">
                <a:pos x="417" y="544"/>
              </a:cxn>
              <a:cxn ang="0">
                <a:pos x="417" y="544"/>
              </a:cxn>
              <a:cxn ang="0">
                <a:pos x="400" y="579"/>
              </a:cxn>
              <a:cxn ang="0">
                <a:pos x="383" y="613"/>
              </a:cxn>
              <a:cxn ang="0">
                <a:pos x="366" y="649"/>
              </a:cxn>
              <a:cxn ang="0">
                <a:pos x="350" y="685"/>
              </a:cxn>
              <a:cxn ang="0">
                <a:pos x="336" y="720"/>
              </a:cxn>
              <a:cxn ang="0">
                <a:pos x="320" y="757"/>
              </a:cxn>
              <a:cxn ang="0">
                <a:pos x="307" y="796"/>
              </a:cxn>
              <a:cxn ang="0">
                <a:pos x="294" y="835"/>
              </a:cxn>
              <a:cxn ang="0">
                <a:pos x="1837" y="1335"/>
              </a:cxn>
            </a:cxnLst>
            <a:rect l="0" t="0" r="r" b="b"/>
            <a:pathLst>
              <a:path w="1837" h="1335">
                <a:moveTo>
                  <a:pt x="1837" y="1335"/>
                </a:moveTo>
                <a:lnTo>
                  <a:pt x="883" y="23"/>
                </a:lnTo>
                <a:lnTo>
                  <a:pt x="883" y="23"/>
                </a:lnTo>
                <a:lnTo>
                  <a:pt x="850" y="47"/>
                </a:lnTo>
                <a:lnTo>
                  <a:pt x="819" y="71"/>
                </a:lnTo>
                <a:lnTo>
                  <a:pt x="788" y="97"/>
                </a:lnTo>
                <a:lnTo>
                  <a:pt x="757" y="123"/>
                </a:lnTo>
                <a:lnTo>
                  <a:pt x="729" y="149"/>
                </a:lnTo>
                <a:lnTo>
                  <a:pt x="700" y="176"/>
                </a:lnTo>
                <a:lnTo>
                  <a:pt x="673" y="203"/>
                </a:lnTo>
                <a:lnTo>
                  <a:pt x="646" y="230"/>
                </a:lnTo>
                <a:lnTo>
                  <a:pt x="646" y="230"/>
                </a:lnTo>
                <a:lnTo>
                  <a:pt x="564" y="189"/>
                </a:lnTo>
                <a:lnTo>
                  <a:pt x="564" y="189"/>
                </a:lnTo>
                <a:lnTo>
                  <a:pt x="499" y="159"/>
                </a:lnTo>
                <a:lnTo>
                  <a:pt x="499" y="159"/>
                </a:lnTo>
                <a:lnTo>
                  <a:pt x="433" y="128"/>
                </a:lnTo>
                <a:lnTo>
                  <a:pt x="433" y="128"/>
                </a:lnTo>
                <a:lnTo>
                  <a:pt x="364" y="101"/>
                </a:lnTo>
                <a:lnTo>
                  <a:pt x="296" y="77"/>
                </a:lnTo>
                <a:lnTo>
                  <a:pt x="296" y="77"/>
                </a:lnTo>
                <a:lnTo>
                  <a:pt x="224" y="53"/>
                </a:lnTo>
                <a:lnTo>
                  <a:pt x="151" y="33"/>
                </a:lnTo>
                <a:lnTo>
                  <a:pt x="151" y="33"/>
                </a:lnTo>
                <a:lnTo>
                  <a:pt x="115" y="23"/>
                </a:lnTo>
                <a:lnTo>
                  <a:pt x="77" y="14"/>
                </a:lnTo>
                <a:lnTo>
                  <a:pt x="38" y="7"/>
                </a:lnTo>
                <a:lnTo>
                  <a:pt x="0" y="0"/>
                </a:lnTo>
                <a:lnTo>
                  <a:pt x="0" y="0"/>
                </a:lnTo>
                <a:lnTo>
                  <a:pt x="17" y="36"/>
                </a:lnTo>
                <a:lnTo>
                  <a:pt x="37" y="70"/>
                </a:lnTo>
                <a:lnTo>
                  <a:pt x="57" y="103"/>
                </a:lnTo>
                <a:lnTo>
                  <a:pt x="77" y="136"/>
                </a:lnTo>
                <a:lnTo>
                  <a:pt x="77" y="136"/>
                </a:lnTo>
                <a:lnTo>
                  <a:pt x="118" y="199"/>
                </a:lnTo>
                <a:lnTo>
                  <a:pt x="163" y="259"/>
                </a:lnTo>
                <a:lnTo>
                  <a:pt x="163" y="259"/>
                </a:lnTo>
                <a:lnTo>
                  <a:pt x="208" y="316"/>
                </a:lnTo>
                <a:lnTo>
                  <a:pt x="256" y="373"/>
                </a:lnTo>
                <a:lnTo>
                  <a:pt x="256" y="373"/>
                </a:lnTo>
                <a:lnTo>
                  <a:pt x="304" y="427"/>
                </a:lnTo>
                <a:lnTo>
                  <a:pt x="304" y="427"/>
                </a:lnTo>
                <a:lnTo>
                  <a:pt x="353" y="480"/>
                </a:lnTo>
                <a:lnTo>
                  <a:pt x="353" y="480"/>
                </a:lnTo>
                <a:lnTo>
                  <a:pt x="417" y="544"/>
                </a:lnTo>
                <a:lnTo>
                  <a:pt x="417" y="544"/>
                </a:lnTo>
                <a:lnTo>
                  <a:pt x="400" y="579"/>
                </a:lnTo>
                <a:lnTo>
                  <a:pt x="383" y="613"/>
                </a:lnTo>
                <a:lnTo>
                  <a:pt x="366" y="649"/>
                </a:lnTo>
                <a:lnTo>
                  <a:pt x="350" y="685"/>
                </a:lnTo>
                <a:lnTo>
                  <a:pt x="336" y="720"/>
                </a:lnTo>
                <a:lnTo>
                  <a:pt x="320" y="757"/>
                </a:lnTo>
                <a:lnTo>
                  <a:pt x="307" y="796"/>
                </a:lnTo>
                <a:lnTo>
                  <a:pt x="294" y="835"/>
                </a:lnTo>
                <a:lnTo>
                  <a:pt x="1837" y="1335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ru-RU" sz="1600" dirty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4" name="Полилиния 10">
            <a:extLst>
              <a:ext uri="{FF2B5EF4-FFF2-40B4-BE49-F238E27FC236}">
                <a16:creationId xmlns:a16="http://schemas.microsoft.com/office/drawing/2014/main" id="{A50C05C2-C008-4147-8385-88CA1DA4F5EE}"/>
              </a:ext>
            </a:extLst>
          </p:cNvPr>
          <p:cNvSpPr>
            <a:spLocks/>
          </p:cNvSpPr>
          <p:nvPr/>
        </p:nvSpPr>
        <p:spPr bwMode="auto">
          <a:xfrm>
            <a:off x="3697111" y="2596275"/>
            <a:ext cx="2398889" cy="1057961"/>
          </a:xfrm>
          <a:custGeom>
            <a:avLst/>
            <a:gdLst/>
            <a:ahLst/>
            <a:cxnLst>
              <a:cxn ang="0">
                <a:pos x="2272" y="500"/>
              </a:cxn>
              <a:cxn ang="0">
                <a:pos x="729" y="0"/>
              </a:cxn>
              <a:cxn ang="0">
                <a:pos x="729" y="0"/>
              </a:cxn>
              <a:cxn ang="0">
                <a:pos x="716" y="38"/>
              </a:cxn>
              <a:cxn ang="0">
                <a:pos x="706" y="77"/>
              </a:cxn>
              <a:cxn ang="0">
                <a:pos x="695" y="115"/>
              </a:cxn>
              <a:cxn ang="0">
                <a:pos x="686" y="153"/>
              </a:cxn>
              <a:cxn ang="0">
                <a:pos x="678" y="191"/>
              </a:cxn>
              <a:cxn ang="0">
                <a:pos x="671" y="230"/>
              </a:cxn>
              <a:cxn ang="0">
                <a:pos x="665" y="267"/>
              </a:cxn>
              <a:cxn ang="0">
                <a:pos x="659" y="306"/>
              </a:cxn>
              <a:cxn ang="0">
                <a:pos x="659" y="306"/>
              </a:cxn>
              <a:cxn ang="0">
                <a:pos x="569" y="320"/>
              </a:cxn>
              <a:cxn ang="0">
                <a:pos x="569" y="320"/>
              </a:cxn>
              <a:cxn ang="0">
                <a:pos x="498" y="334"/>
              </a:cxn>
              <a:cxn ang="0">
                <a:pos x="498" y="334"/>
              </a:cxn>
              <a:cxn ang="0">
                <a:pos x="426" y="350"/>
              </a:cxn>
              <a:cxn ang="0">
                <a:pos x="426" y="350"/>
              </a:cxn>
              <a:cxn ang="0">
                <a:pos x="356" y="367"/>
              </a:cxn>
              <a:cxn ang="0">
                <a:pos x="285" y="388"/>
              </a:cxn>
              <a:cxn ang="0">
                <a:pos x="285" y="388"/>
              </a:cxn>
              <a:cxn ang="0">
                <a:pos x="213" y="411"/>
              </a:cxn>
              <a:cxn ang="0">
                <a:pos x="143" y="436"/>
              </a:cxn>
              <a:cxn ang="0">
                <a:pos x="143" y="436"/>
              </a:cxn>
              <a:cxn ang="0">
                <a:pos x="107" y="450"/>
              </a:cxn>
              <a:cxn ang="0">
                <a:pos x="71" y="466"/>
              </a:cxn>
              <a:cxn ang="0">
                <a:pos x="36" y="483"/>
              </a:cxn>
              <a:cxn ang="0">
                <a:pos x="0" y="500"/>
              </a:cxn>
              <a:cxn ang="0">
                <a:pos x="0" y="500"/>
              </a:cxn>
              <a:cxn ang="0">
                <a:pos x="36" y="519"/>
              </a:cxn>
              <a:cxn ang="0">
                <a:pos x="71" y="534"/>
              </a:cxn>
              <a:cxn ang="0">
                <a:pos x="107" y="550"/>
              </a:cxn>
              <a:cxn ang="0">
                <a:pos x="143" y="564"/>
              </a:cxn>
              <a:cxn ang="0">
                <a:pos x="143" y="564"/>
              </a:cxn>
              <a:cxn ang="0">
                <a:pos x="213" y="590"/>
              </a:cxn>
              <a:cxn ang="0">
                <a:pos x="285" y="613"/>
              </a:cxn>
              <a:cxn ang="0">
                <a:pos x="285" y="613"/>
              </a:cxn>
              <a:cxn ang="0">
                <a:pos x="356" y="633"/>
              </a:cxn>
              <a:cxn ang="0">
                <a:pos x="426" y="652"/>
              </a:cxn>
              <a:cxn ang="0">
                <a:pos x="426" y="652"/>
              </a:cxn>
              <a:cxn ang="0">
                <a:pos x="498" y="667"/>
              </a:cxn>
              <a:cxn ang="0">
                <a:pos x="498" y="667"/>
              </a:cxn>
              <a:cxn ang="0">
                <a:pos x="569" y="680"/>
              </a:cxn>
              <a:cxn ang="0">
                <a:pos x="569" y="680"/>
              </a:cxn>
              <a:cxn ang="0">
                <a:pos x="659" y="696"/>
              </a:cxn>
              <a:cxn ang="0">
                <a:pos x="659" y="696"/>
              </a:cxn>
              <a:cxn ang="0">
                <a:pos x="665" y="733"/>
              </a:cxn>
              <a:cxn ang="0">
                <a:pos x="671" y="772"/>
              </a:cxn>
              <a:cxn ang="0">
                <a:pos x="678" y="809"/>
              </a:cxn>
              <a:cxn ang="0">
                <a:pos x="686" y="847"/>
              </a:cxn>
              <a:cxn ang="0">
                <a:pos x="695" y="886"/>
              </a:cxn>
              <a:cxn ang="0">
                <a:pos x="706" y="925"/>
              </a:cxn>
              <a:cxn ang="0">
                <a:pos x="716" y="963"/>
              </a:cxn>
              <a:cxn ang="0">
                <a:pos x="729" y="1002"/>
              </a:cxn>
              <a:cxn ang="0">
                <a:pos x="2272" y="500"/>
              </a:cxn>
            </a:cxnLst>
            <a:rect l="0" t="0" r="r" b="b"/>
            <a:pathLst>
              <a:path w="2272" h="1002">
                <a:moveTo>
                  <a:pt x="2272" y="500"/>
                </a:moveTo>
                <a:lnTo>
                  <a:pt x="729" y="0"/>
                </a:lnTo>
                <a:lnTo>
                  <a:pt x="729" y="0"/>
                </a:lnTo>
                <a:lnTo>
                  <a:pt x="716" y="38"/>
                </a:lnTo>
                <a:lnTo>
                  <a:pt x="706" y="77"/>
                </a:lnTo>
                <a:lnTo>
                  <a:pt x="695" y="115"/>
                </a:lnTo>
                <a:lnTo>
                  <a:pt x="686" y="153"/>
                </a:lnTo>
                <a:lnTo>
                  <a:pt x="678" y="191"/>
                </a:lnTo>
                <a:lnTo>
                  <a:pt x="671" y="230"/>
                </a:lnTo>
                <a:lnTo>
                  <a:pt x="665" y="267"/>
                </a:lnTo>
                <a:lnTo>
                  <a:pt x="659" y="306"/>
                </a:lnTo>
                <a:lnTo>
                  <a:pt x="659" y="306"/>
                </a:lnTo>
                <a:lnTo>
                  <a:pt x="569" y="320"/>
                </a:lnTo>
                <a:lnTo>
                  <a:pt x="569" y="320"/>
                </a:lnTo>
                <a:lnTo>
                  <a:pt x="498" y="334"/>
                </a:lnTo>
                <a:lnTo>
                  <a:pt x="498" y="334"/>
                </a:lnTo>
                <a:lnTo>
                  <a:pt x="426" y="350"/>
                </a:lnTo>
                <a:lnTo>
                  <a:pt x="426" y="350"/>
                </a:lnTo>
                <a:lnTo>
                  <a:pt x="356" y="367"/>
                </a:lnTo>
                <a:lnTo>
                  <a:pt x="285" y="388"/>
                </a:lnTo>
                <a:lnTo>
                  <a:pt x="285" y="388"/>
                </a:lnTo>
                <a:lnTo>
                  <a:pt x="213" y="411"/>
                </a:lnTo>
                <a:lnTo>
                  <a:pt x="143" y="436"/>
                </a:lnTo>
                <a:lnTo>
                  <a:pt x="143" y="436"/>
                </a:lnTo>
                <a:lnTo>
                  <a:pt x="107" y="450"/>
                </a:lnTo>
                <a:lnTo>
                  <a:pt x="71" y="466"/>
                </a:lnTo>
                <a:lnTo>
                  <a:pt x="36" y="483"/>
                </a:lnTo>
                <a:lnTo>
                  <a:pt x="0" y="500"/>
                </a:lnTo>
                <a:lnTo>
                  <a:pt x="0" y="500"/>
                </a:lnTo>
                <a:lnTo>
                  <a:pt x="36" y="519"/>
                </a:lnTo>
                <a:lnTo>
                  <a:pt x="71" y="534"/>
                </a:lnTo>
                <a:lnTo>
                  <a:pt x="107" y="550"/>
                </a:lnTo>
                <a:lnTo>
                  <a:pt x="143" y="564"/>
                </a:lnTo>
                <a:lnTo>
                  <a:pt x="143" y="564"/>
                </a:lnTo>
                <a:lnTo>
                  <a:pt x="213" y="590"/>
                </a:lnTo>
                <a:lnTo>
                  <a:pt x="285" y="613"/>
                </a:lnTo>
                <a:lnTo>
                  <a:pt x="285" y="613"/>
                </a:lnTo>
                <a:lnTo>
                  <a:pt x="356" y="633"/>
                </a:lnTo>
                <a:lnTo>
                  <a:pt x="426" y="652"/>
                </a:lnTo>
                <a:lnTo>
                  <a:pt x="426" y="652"/>
                </a:lnTo>
                <a:lnTo>
                  <a:pt x="498" y="667"/>
                </a:lnTo>
                <a:lnTo>
                  <a:pt x="498" y="667"/>
                </a:lnTo>
                <a:lnTo>
                  <a:pt x="569" y="680"/>
                </a:lnTo>
                <a:lnTo>
                  <a:pt x="569" y="680"/>
                </a:lnTo>
                <a:lnTo>
                  <a:pt x="659" y="696"/>
                </a:lnTo>
                <a:lnTo>
                  <a:pt x="659" y="696"/>
                </a:lnTo>
                <a:lnTo>
                  <a:pt x="665" y="733"/>
                </a:lnTo>
                <a:lnTo>
                  <a:pt x="671" y="772"/>
                </a:lnTo>
                <a:lnTo>
                  <a:pt x="678" y="809"/>
                </a:lnTo>
                <a:lnTo>
                  <a:pt x="686" y="847"/>
                </a:lnTo>
                <a:lnTo>
                  <a:pt x="695" y="886"/>
                </a:lnTo>
                <a:lnTo>
                  <a:pt x="706" y="925"/>
                </a:lnTo>
                <a:lnTo>
                  <a:pt x="716" y="963"/>
                </a:lnTo>
                <a:lnTo>
                  <a:pt x="729" y="1002"/>
                </a:lnTo>
                <a:lnTo>
                  <a:pt x="2272" y="5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ru-RU" sz="1600" dirty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5" name="Полилиния 11">
            <a:extLst>
              <a:ext uri="{FF2B5EF4-FFF2-40B4-BE49-F238E27FC236}">
                <a16:creationId xmlns:a16="http://schemas.microsoft.com/office/drawing/2014/main" id="{D1B9C79B-5940-4B15-A964-6B4AD24866BE}"/>
              </a:ext>
            </a:extLst>
          </p:cNvPr>
          <p:cNvSpPr>
            <a:spLocks/>
          </p:cNvSpPr>
          <p:nvPr/>
        </p:nvSpPr>
        <p:spPr bwMode="auto">
          <a:xfrm>
            <a:off x="4156406" y="3124200"/>
            <a:ext cx="1939595" cy="1409559"/>
          </a:xfrm>
          <a:custGeom>
            <a:avLst/>
            <a:gdLst/>
            <a:ahLst/>
            <a:cxnLst>
              <a:cxn ang="0">
                <a:pos x="294" y="502"/>
              </a:cxn>
              <a:cxn ang="0">
                <a:pos x="294" y="502"/>
              </a:cxn>
              <a:cxn ang="0">
                <a:pos x="307" y="540"/>
              </a:cxn>
              <a:cxn ang="0">
                <a:pos x="320" y="578"/>
              </a:cxn>
              <a:cxn ang="0">
                <a:pos x="336" y="615"/>
              </a:cxn>
              <a:cxn ang="0">
                <a:pos x="350" y="652"/>
              </a:cxn>
              <a:cxn ang="0">
                <a:pos x="366" y="688"/>
              </a:cxn>
              <a:cxn ang="0">
                <a:pos x="383" y="722"/>
              </a:cxn>
              <a:cxn ang="0">
                <a:pos x="400" y="756"/>
              </a:cxn>
              <a:cxn ang="0">
                <a:pos x="417" y="791"/>
              </a:cxn>
              <a:cxn ang="0">
                <a:pos x="417" y="791"/>
              </a:cxn>
              <a:cxn ang="0">
                <a:pos x="353" y="856"/>
              </a:cxn>
              <a:cxn ang="0">
                <a:pos x="353" y="856"/>
              </a:cxn>
              <a:cxn ang="0">
                <a:pos x="304" y="909"/>
              </a:cxn>
              <a:cxn ang="0">
                <a:pos x="304" y="909"/>
              </a:cxn>
              <a:cxn ang="0">
                <a:pos x="256" y="963"/>
              </a:cxn>
              <a:cxn ang="0">
                <a:pos x="256" y="963"/>
              </a:cxn>
              <a:cxn ang="0">
                <a:pos x="208" y="1019"/>
              </a:cxn>
              <a:cxn ang="0">
                <a:pos x="163" y="1078"/>
              </a:cxn>
              <a:cxn ang="0">
                <a:pos x="163" y="1078"/>
              </a:cxn>
              <a:cxn ang="0">
                <a:pos x="118" y="1138"/>
              </a:cxn>
              <a:cxn ang="0">
                <a:pos x="77" y="1199"/>
              </a:cxn>
              <a:cxn ang="0">
                <a:pos x="77" y="1199"/>
              </a:cxn>
              <a:cxn ang="0">
                <a:pos x="57" y="1232"/>
              </a:cxn>
              <a:cxn ang="0">
                <a:pos x="37" y="1265"/>
              </a:cxn>
              <a:cxn ang="0">
                <a:pos x="17" y="1299"/>
              </a:cxn>
              <a:cxn ang="0">
                <a:pos x="0" y="1335"/>
              </a:cxn>
              <a:cxn ang="0">
                <a:pos x="0" y="1335"/>
              </a:cxn>
              <a:cxn ang="0">
                <a:pos x="38" y="1329"/>
              </a:cxn>
              <a:cxn ang="0">
                <a:pos x="77" y="1321"/>
              </a:cxn>
              <a:cxn ang="0">
                <a:pos x="115" y="1312"/>
              </a:cxn>
              <a:cxn ang="0">
                <a:pos x="151" y="1304"/>
              </a:cxn>
              <a:cxn ang="0">
                <a:pos x="151" y="1304"/>
              </a:cxn>
              <a:cxn ang="0">
                <a:pos x="224" y="1282"/>
              </a:cxn>
              <a:cxn ang="0">
                <a:pos x="296" y="1259"/>
              </a:cxn>
              <a:cxn ang="0">
                <a:pos x="296" y="1259"/>
              </a:cxn>
              <a:cxn ang="0">
                <a:pos x="364" y="1234"/>
              </a:cxn>
              <a:cxn ang="0">
                <a:pos x="433" y="1207"/>
              </a:cxn>
              <a:cxn ang="0">
                <a:pos x="433" y="1207"/>
              </a:cxn>
              <a:cxn ang="0">
                <a:pos x="499" y="1178"/>
              </a:cxn>
              <a:cxn ang="0">
                <a:pos x="499" y="1178"/>
              </a:cxn>
              <a:cxn ang="0">
                <a:pos x="564" y="1146"/>
              </a:cxn>
              <a:cxn ang="0">
                <a:pos x="564" y="1146"/>
              </a:cxn>
              <a:cxn ang="0">
                <a:pos x="646" y="1106"/>
              </a:cxn>
              <a:cxn ang="0">
                <a:pos x="646" y="1106"/>
              </a:cxn>
              <a:cxn ang="0">
                <a:pos x="673" y="1134"/>
              </a:cxn>
              <a:cxn ang="0">
                <a:pos x="700" y="1161"/>
              </a:cxn>
              <a:cxn ang="0">
                <a:pos x="729" y="1186"/>
              </a:cxn>
              <a:cxn ang="0">
                <a:pos x="757" y="1214"/>
              </a:cxn>
              <a:cxn ang="0">
                <a:pos x="788" y="1239"/>
              </a:cxn>
              <a:cxn ang="0">
                <a:pos x="819" y="1264"/>
              </a:cxn>
              <a:cxn ang="0">
                <a:pos x="850" y="1288"/>
              </a:cxn>
              <a:cxn ang="0">
                <a:pos x="883" y="1312"/>
              </a:cxn>
              <a:cxn ang="0">
                <a:pos x="1837" y="0"/>
              </a:cxn>
              <a:cxn ang="0">
                <a:pos x="294" y="502"/>
              </a:cxn>
            </a:cxnLst>
            <a:rect l="0" t="0" r="r" b="b"/>
            <a:pathLst>
              <a:path w="1837" h="1335">
                <a:moveTo>
                  <a:pt x="294" y="502"/>
                </a:moveTo>
                <a:lnTo>
                  <a:pt x="294" y="502"/>
                </a:lnTo>
                <a:lnTo>
                  <a:pt x="307" y="540"/>
                </a:lnTo>
                <a:lnTo>
                  <a:pt x="320" y="578"/>
                </a:lnTo>
                <a:lnTo>
                  <a:pt x="336" y="615"/>
                </a:lnTo>
                <a:lnTo>
                  <a:pt x="350" y="652"/>
                </a:lnTo>
                <a:lnTo>
                  <a:pt x="366" y="688"/>
                </a:lnTo>
                <a:lnTo>
                  <a:pt x="383" y="722"/>
                </a:lnTo>
                <a:lnTo>
                  <a:pt x="400" y="756"/>
                </a:lnTo>
                <a:lnTo>
                  <a:pt x="417" y="791"/>
                </a:lnTo>
                <a:lnTo>
                  <a:pt x="417" y="791"/>
                </a:lnTo>
                <a:lnTo>
                  <a:pt x="353" y="856"/>
                </a:lnTo>
                <a:lnTo>
                  <a:pt x="353" y="856"/>
                </a:lnTo>
                <a:lnTo>
                  <a:pt x="304" y="909"/>
                </a:lnTo>
                <a:lnTo>
                  <a:pt x="304" y="909"/>
                </a:lnTo>
                <a:lnTo>
                  <a:pt x="256" y="963"/>
                </a:lnTo>
                <a:lnTo>
                  <a:pt x="256" y="963"/>
                </a:lnTo>
                <a:lnTo>
                  <a:pt x="208" y="1019"/>
                </a:lnTo>
                <a:lnTo>
                  <a:pt x="163" y="1078"/>
                </a:lnTo>
                <a:lnTo>
                  <a:pt x="163" y="1078"/>
                </a:lnTo>
                <a:lnTo>
                  <a:pt x="118" y="1138"/>
                </a:lnTo>
                <a:lnTo>
                  <a:pt x="77" y="1199"/>
                </a:lnTo>
                <a:lnTo>
                  <a:pt x="77" y="1199"/>
                </a:lnTo>
                <a:lnTo>
                  <a:pt x="57" y="1232"/>
                </a:lnTo>
                <a:lnTo>
                  <a:pt x="37" y="1265"/>
                </a:lnTo>
                <a:lnTo>
                  <a:pt x="17" y="1299"/>
                </a:lnTo>
                <a:lnTo>
                  <a:pt x="0" y="1335"/>
                </a:lnTo>
                <a:lnTo>
                  <a:pt x="0" y="1335"/>
                </a:lnTo>
                <a:lnTo>
                  <a:pt x="38" y="1329"/>
                </a:lnTo>
                <a:lnTo>
                  <a:pt x="77" y="1321"/>
                </a:lnTo>
                <a:lnTo>
                  <a:pt x="115" y="1312"/>
                </a:lnTo>
                <a:lnTo>
                  <a:pt x="151" y="1304"/>
                </a:lnTo>
                <a:lnTo>
                  <a:pt x="151" y="1304"/>
                </a:lnTo>
                <a:lnTo>
                  <a:pt x="224" y="1282"/>
                </a:lnTo>
                <a:lnTo>
                  <a:pt x="296" y="1259"/>
                </a:lnTo>
                <a:lnTo>
                  <a:pt x="296" y="1259"/>
                </a:lnTo>
                <a:lnTo>
                  <a:pt x="364" y="1234"/>
                </a:lnTo>
                <a:lnTo>
                  <a:pt x="433" y="1207"/>
                </a:lnTo>
                <a:lnTo>
                  <a:pt x="433" y="1207"/>
                </a:lnTo>
                <a:lnTo>
                  <a:pt x="499" y="1178"/>
                </a:lnTo>
                <a:lnTo>
                  <a:pt x="499" y="1178"/>
                </a:lnTo>
                <a:lnTo>
                  <a:pt x="564" y="1146"/>
                </a:lnTo>
                <a:lnTo>
                  <a:pt x="564" y="1146"/>
                </a:lnTo>
                <a:lnTo>
                  <a:pt x="646" y="1106"/>
                </a:lnTo>
                <a:lnTo>
                  <a:pt x="646" y="1106"/>
                </a:lnTo>
                <a:lnTo>
                  <a:pt x="673" y="1134"/>
                </a:lnTo>
                <a:lnTo>
                  <a:pt x="700" y="1161"/>
                </a:lnTo>
                <a:lnTo>
                  <a:pt x="729" y="1186"/>
                </a:lnTo>
                <a:lnTo>
                  <a:pt x="757" y="1214"/>
                </a:lnTo>
                <a:lnTo>
                  <a:pt x="788" y="1239"/>
                </a:lnTo>
                <a:lnTo>
                  <a:pt x="819" y="1264"/>
                </a:lnTo>
                <a:lnTo>
                  <a:pt x="850" y="1288"/>
                </a:lnTo>
                <a:lnTo>
                  <a:pt x="883" y="1312"/>
                </a:lnTo>
                <a:lnTo>
                  <a:pt x="1837" y="0"/>
                </a:lnTo>
                <a:lnTo>
                  <a:pt x="294" y="502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ru-RU" sz="1600" dirty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6" name="Полилиния 12">
            <a:extLst>
              <a:ext uri="{FF2B5EF4-FFF2-40B4-BE49-F238E27FC236}">
                <a16:creationId xmlns:a16="http://schemas.microsoft.com/office/drawing/2014/main" id="{CCAFE2AA-C234-4842-A403-D38F62089AC7}"/>
              </a:ext>
            </a:extLst>
          </p:cNvPr>
          <p:cNvSpPr>
            <a:spLocks/>
          </p:cNvSpPr>
          <p:nvPr/>
        </p:nvSpPr>
        <p:spPr bwMode="auto">
          <a:xfrm>
            <a:off x="5088720" y="3124200"/>
            <a:ext cx="1007280" cy="2280634"/>
          </a:xfrm>
          <a:custGeom>
            <a:avLst/>
            <a:gdLst/>
            <a:ahLst/>
            <a:cxnLst>
              <a:cxn ang="0">
                <a:pos x="954" y="0"/>
              </a:cxn>
              <a:cxn ang="0">
                <a:pos x="0" y="1312"/>
              </a:cxn>
              <a:cxn ang="0">
                <a:pos x="0" y="1312"/>
              </a:cxn>
              <a:cxn ang="0">
                <a:pos x="33" y="1337"/>
              </a:cxn>
              <a:cxn ang="0">
                <a:pos x="68" y="1359"/>
              </a:cxn>
              <a:cxn ang="0">
                <a:pos x="100" y="1381"/>
              </a:cxn>
              <a:cxn ang="0">
                <a:pos x="133" y="1401"/>
              </a:cxn>
              <a:cxn ang="0">
                <a:pos x="168" y="1421"/>
              </a:cxn>
              <a:cxn ang="0">
                <a:pos x="202" y="1440"/>
              </a:cxn>
              <a:cxn ang="0">
                <a:pos x="236" y="1457"/>
              </a:cxn>
              <a:cxn ang="0">
                <a:pos x="271" y="1474"/>
              </a:cxn>
              <a:cxn ang="0">
                <a:pos x="271" y="1474"/>
              </a:cxn>
              <a:cxn ang="0">
                <a:pos x="256" y="1565"/>
              </a:cxn>
              <a:cxn ang="0">
                <a:pos x="256" y="1565"/>
              </a:cxn>
              <a:cxn ang="0">
                <a:pos x="248" y="1637"/>
              </a:cxn>
              <a:cxn ang="0">
                <a:pos x="248" y="1637"/>
              </a:cxn>
              <a:cxn ang="0">
                <a:pos x="241" y="1708"/>
              </a:cxn>
              <a:cxn ang="0">
                <a:pos x="241" y="1708"/>
              </a:cxn>
              <a:cxn ang="0">
                <a:pos x="236" y="1781"/>
              </a:cxn>
              <a:cxn ang="0">
                <a:pos x="233" y="1856"/>
              </a:cxn>
              <a:cxn ang="0">
                <a:pos x="233" y="1856"/>
              </a:cxn>
              <a:cxn ang="0">
                <a:pos x="233" y="1930"/>
              </a:cxn>
              <a:cxn ang="0">
                <a:pos x="235" y="2006"/>
              </a:cxn>
              <a:cxn ang="0">
                <a:pos x="235" y="2006"/>
              </a:cxn>
              <a:cxn ang="0">
                <a:pos x="238" y="2044"/>
              </a:cxn>
              <a:cxn ang="0">
                <a:pos x="241" y="2081"/>
              </a:cxn>
              <a:cxn ang="0">
                <a:pos x="246" y="2121"/>
              </a:cxn>
              <a:cxn ang="0">
                <a:pos x="252" y="2160"/>
              </a:cxn>
              <a:cxn ang="0">
                <a:pos x="252" y="2160"/>
              </a:cxn>
              <a:cxn ang="0">
                <a:pos x="281" y="2131"/>
              </a:cxn>
              <a:cxn ang="0">
                <a:pos x="308" y="2103"/>
              </a:cxn>
              <a:cxn ang="0">
                <a:pos x="332" y="2074"/>
              </a:cxn>
              <a:cxn ang="0">
                <a:pos x="356" y="2046"/>
              </a:cxn>
              <a:cxn ang="0">
                <a:pos x="356" y="2046"/>
              </a:cxn>
              <a:cxn ang="0">
                <a:pos x="404" y="1986"/>
              </a:cxn>
              <a:cxn ang="0">
                <a:pos x="446" y="1926"/>
              </a:cxn>
              <a:cxn ang="0">
                <a:pos x="446" y="1926"/>
              </a:cxn>
              <a:cxn ang="0">
                <a:pos x="488" y="1864"/>
              </a:cxn>
              <a:cxn ang="0">
                <a:pos x="526" y="1801"/>
              </a:cxn>
              <a:cxn ang="0">
                <a:pos x="526" y="1801"/>
              </a:cxn>
              <a:cxn ang="0">
                <a:pos x="564" y="1740"/>
              </a:cxn>
              <a:cxn ang="0">
                <a:pos x="564" y="1740"/>
              </a:cxn>
              <a:cxn ang="0">
                <a:pos x="599" y="1675"/>
              </a:cxn>
              <a:cxn ang="0">
                <a:pos x="599" y="1675"/>
              </a:cxn>
              <a:cxn ang="0">
                <a:pos x="641" y="1594"/>
              </a:cxn>
              <a:cxn ang="0">
                <a:pos x="641" y="1594"/>
              </a:cxn>
              <a:cxn ang="0">
                <a:pos x="678" y="1601"/>
              </a:cxn>
              <a:cxn ang="0">
                <a:pos x="717" y="1607"/>
              </a:cxn>
              <a:cxn ang="0">
                <a:pos x="755" y="1611"/>
              </a:cxn>
              <a:cxn ang="0">
                <a:pos x="794" y="1615"/>
              </a:cxn>
              <a:cxn ang="0">
                <a:pos x="834" y="1618"/>
              </a:cxn>
              <a:cxn ang="0">
                <a:pos x="874" y="1621"/>
              </a:cxn>
              <a:cxn ang="0">
                <a:pos x="914" y="1623"/>
              </a:cxn>
              <a:cxn ang="0">
                <a:pos x="954" y="1623"/>
              </a:cxn>
              <a:cxn ang="0">
                <a:pos x="954" y="0"/>
              </a:cxn>
            </a:cxnLst>
            <a:rect l="0" t="0" r="r" b="b"/>
            <a:pathLst>
              <a:path w="954" h="2160">
                <a:moveTo>
                  <a:pt x="954" y="0"/>
                </a:moveTo>
                <a:lnTo>
                  <a:pt x="0" y="1312"/>
                </a:lnTo>
                <a:lnTo>
                  <a:pt x="0" y="1312"/>
                </a:lnTo>
                <a:lnTo>
                  <a:pt x="33" y="1337"/>
                </a:lnTo>
                <a:lnTo>
                  <a:pt x="68" y="1359"/>
                </a:lnTo>
                <a:lnTo>
                  <a:pt x="100" y="1381"/>
                </a:lnTo>
                <a:lnTo>
                  <a:pt x="133" y="1401"/>
                </a:lnTo>
                <a:lnTo>
                  <a:pt x="168" y="1421"/>
                </a:lnTo>
                <a:lnTo>
                  <a:pt x="202" y="1440"/>
                </a:lnTo>
                <a:lnTo>
                  <a:pt x="236" y="1457"/>
                </a:lnTo>
                <a:lnTo>
                  <a:pt x="271" y="1474"/>
                </a:lnTo>
                <a:lnTo>
                  <a:pt x="271" y="1474"/>
                </a:lnTo>
                <a:lnTo>
                  <a:pt x="256" y="1565"/>
                </a:lnTo>
                <a:lnTo>
                  <a:pt x="256" y="1565"/>
                </a:lnTo>
                <a:lnTo>
                  <a:pt x="248" y="1637"/>
                </a:lnTo>
                <a:lnTo>
                  <a:pt x="248" y="1637"/>
                </a:lnTo>
                <a:lnTo>
                  <a:pt x="241" y="1708"/>
                </a:lnTo>
                <a:lnTo>
                  <a:pt x="241" y="1708"/>
                </a:lnTo>
                <a:lnTo>
                  <a:pt x="236" y="1781"/>
                </a:lnTo>
                <a:lnTo>
                  <a:pt x="233" y="1856"/>
                </a:lnTo>
                <a:lnTo>
                  <a:pt x="233" y="1856"/>
                </a:lnTo>
                <a:lnTo>
                  <a:pt x="233" y="1930"/>
                </a:lnTo>
                <a:lnTo>
                  <a:pt x="235" y="2006"/>
                </a:lnTo>
                <a:lnTo>
                  <a:pt x="235" y="2006"/>
                </a:lnTo>
                <a:lnTo>
                  <a:pt x="238" y="2044"/>
                </a:lnTo>
                <a:lnTo>
                  <a:pt x="241" y="2081"/>
                </a:lnTo>
                <a:lnTo>
                  <a:pt x="246" y="2121"/>
                </a:lnTo>
                <a:lnTo>
                  <a:pt x="252" y="2160"/>
                </a:lnTo>
                <a:lnTo>
                  <a:pt x="252" y="2160"/>
                </a:lnTo>
                <a:lnTo>
                  <a:pt x="281" y="2131"/>
                </a:lnTo>
                <a:lnTo>
                  <a:pt x="308" y="2103"/>
                </a:lnTo>
                <a:lnTo>
                  <a:pt x="332" y="2074"/>
                </a:lnTo>
                <a:lnTo>
                  <a:pt x="356" y="2046"/>
                </a:lnTo>
                <a:lnTo>
                  <a:pt x="356" y="2046"/>
                </a:lnTo>
                <a:lnTo>
                  <a:pt x="404" y="1986"/>
                </a:lnTo>
                <a:lnTo>
                  <a:pt x="446" y="1926"/>
                </a:lnTo>
                <a:lnTo>
                  <a:pt x="446" y="1926"/>
                </a:lnTo>
                <a:lnTo>
                  <a:pt x="488" y="1864"/>
                </a:lnTo>
                <a:lnTo>
                  <a:pt x="526" y="1801"/>
                </a:lnTo>
                <a:lnTo>
                  <a:pt x="526" y="1801"/>
                </a:lnTo>
                <a:lnTo>
                  <a:pt x="564" y="1740"/>
                </a:lnTo>
                <a:lnTo>
                  <a:pt x="564" y="1740"/>
                </a:lnTo>
                <a:lnTo>
                  <a:pt x="599" y="1675"/>
                </a:lnTo>
                <a:lnTo>
                  <a:pt x="599" y="1675"/>
                </a:lnTo>
                <a:lnTo>
                  <a:pt x="641" y="1594"/>
                </a:lnTo>
                <a:lnTo>
                  <a:pt x="641" y="1594"/>
                </a:lnTo>
                <a:lnTo>
                  <a:pt x="678" y="1601"/>
                </a:lnTo>
                <a:lnTo>
                  <a:pt x="717" y="1607"/>
                </a:lnTo>
                <a:lnTo>
                  <a:pt x="755" y="1611"/>
                </a:lnTo>
                <a:lnTo>
                  <a:pt x="794" y="1615"/>
                </a:lnTo>
                <a:lnTo>
                  <a:pt x="834" y="1618"/>
                </a:lnTo>
                <a:lnTo>
                  <a:pt x="874" y="1621"/>
                </a:lnTo>
                <a:lnTo>
                  <a:pt x="914" y="1623"/>
                </a:lnTo>
                <a:lnTo>
                  <a:pt x="954" y="1623"/>
                </a:lnTo>
                <a:lnTo>
                  <a:pt x="95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ru-RU" sz="1600" dirty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7" name="Полилиния 13">
            <a:extLst>
              <a:ext uri="{FF2B5EF4-FFF2-40B4-BE49-F238E27FC236}">
                <a16:creationId xmlns:a16="http://schemas.microsoft.com/office/drawing/2014/main" id="{564B2B2F-3830-467F-BD13-B0D68587C220}"/>
              </a:ext>
            </a:extLst>
          </p:cNvPr>
          <p:cNvSpPr>
            <a:spLocks/>
          </p:cNvSpPr>
          <p:nvPr/>
        </p:nvSpPr>
        <p:spPr bwMode="auto">
          <a:xfrm>
            <a:off x="6096000" y="3124200"/>
            <a:ext cx="1007280" cy="2280634"/>
          </a:xfrm>
          <a:custGeom>
            <a:avLst/>
            <a:gdLst/>
            <a:ahLst/>
            <a:cxnLst>
              <a:cxn ang="0">
                <a:pos x="713" y="1708"/>
              </a:cxn>
              <a:cxn ang="0">
                <a:pos x="713" y="1708"/>
              </a:cxn>
              <a:cxn ang="0">
                <a:pos x="706" y="1637"/>
              </a:cxn>
              <a:cxn ang="0">
                <a:pos x="706" y="1637"/>
              </a:cxn>
              <a:cxn ang="0">
                <a:pos x="698" y="1564"/>
              </a:cxn>
              <a:cxn ang="0">
                <a:pos x="698" y="1564"/>
              </a:cxn>
              <a:cxn ang="0">
                <a:pos x="683" y="1474"/>
              </a:cxn>
              <a:cxn ang="0">
                <a:pos x="683" y="1474"/>
              </a:cxn>
              <a:cxn ang="0">
                <a:pos x="718" y="1457"/>
              </a:cxn>
              <a:cxn ang="0">
                <a:pos x="752" y="1440"/>
              </a:cxn>
              <a:cxn ang="0">
                <a:pos x="786" y="1421"/>
              </a:cxn>
              <a:cxn ang="0">
                <a:pos x="821" y="1401"/>
              </a:cxn>
              <a:cxn ang="0">
                <a:pos x="854" y="1381"/>
              </a:cxn>
              <a:cxn ang="0">
                <a:pos x="888" y="1359"/>
              </a:cxn>
              <a:cxn ang="0">
                <a:pos x="921" y="1337"/>
              </a:cxn>
              <a:cxn ang="0">
                <a:pos x="954" y="1312"/>
              </a:cxn>
              <a:cxn ang="0">
                <a:pos x="0" y="0"/>
              </a:cxn>
              <a:cxn ang="0">
                <a:pos x="0" y="1623"/>
              </a:cxn>
              <a:cxn ang="0">
                <a:pos x="0" y="1623"/>
              </a:cxn>
              <a:cxn ang="0">
                <a:pos x="40" y="1623"/>
              </a:cxn>
              <a:cxn ang="0">
                <a:pos x="82" y="1621"/>
              </a:cxn>
              <a:cxn ang="0">
                <a:pos x="120" y="1618"/>
              </a:cxn>
              <a:cxn ang="0">
                <a:pos x="160" y="1615"/>
              </a:cxn>
              <a:cxn ang="0">
                <a:pos x="199" y="1611"/>
              </a:cxn>
              <a:cxn ang="0">
                <a:pos x="237" y="1607"/>
              </a:cxn>
              <a:cxn ang="0">
                <a:pos x="276" y="1601"/>
              </a:cxn>
              <a:cxn ang="0">
                <a:pos x="313" y="1594"/>
              </a:cxn>
              <a:cxn ang="0">
                <a:pos x="313" y="1594"/>
              </a:cxn>
              <a:cxn ang="0">
                <a:pos x="355" y="1675"/>
              </a:cxn>
              <a:cxn ang="0">
                <a:pos x="355" y="1675"/>
              </a:cxn>
              <a:cxn ang="0">
                <a:pos x="390" y="1740"/>
              </a:cxn>
              <a:cxn ang="0">
                <a:pos x="390" y="1740"/>
              </a:cxn>
              <a:cxn ang="0">
                <a:pos x="428" y="1801"/>
              </a:cxn>
              <a:cxn ang="0">
                <a:pos x="428" y="1801"/>
              </a:cxn>
              <a:cxn ang="0">
                <a:pos x="466" y="1864"/>
              </a:cxn>
              <a:cxn ang="0">
                <a:pos x="508" y="1926"/>
              </a:cxn>
              <a:cxn ang="0">
                <a:pos x="508" y="1926"/>
              </a:cxn>
              <a:cxn ang="0">
                <a:pos x="550" y="1986"/>
              </a:cxn>
              <a:cxn ang="0">
                <a:pos x="598" y="2046"/>
              </a:cxn>
              <a:cxn ang="0">
                <a:pos x="598" y="2046"/>
              </a:cxn>
              <a:cxn ang="0">
                <a:pos x="622" y="2074"/>
              </a:cxn>
              <a:cxn ang="0">
                <a:pos x="648" y="2103"/>
              </a:cxn>
              <a:cxn ang="0">
                <a:pos x="673" y="2131"/>
              </a:cxn>
              <a:cxn ang="0">
                <a:pos x="702" y="2160"/>
              </a:cxn>
              <a:cxn ang="0">
                <a:pos x="702" y="2160"/>
              </a:cxn>
              <a:cxn ang="0">
                <a:pos x="708" y="2121"/>
              </a:cxn>
              <a:cxn ang="0">
                <a:pos x="713" y="2081"/>
              </a:cxn>
              <a:cxn ang="0">
                <a:pos x="716" y="2044"/>
              </a:cxn>
              <a:cxn ang="0">
                <a:pos x="719" y="2006"/>
              </a:cxn>
              <a:cxn ang="0">
                <a:pos x="719" y="2006"/>
              </a:cxn>
              <a:cxn ang="0">
                <a:pos x="722" y="1930"/>
              </a:cxn>
              <a:cxn ang="0">
                <a:pos x="721" y="1856"/>
              </a:cxn>
              <a:cxn ang="0">
                <a:pos x="721" y="1856"/>
              </a:cxn>
              <a:cxn ang="0">
                <a:pos x="719" y="1781"/>
              </a:cxn>
              <a:cxn ang="0">
                <a:pos x="713" y="1708"/>
              </a:cxn>
              <a:cxn ang="0">
                <a:pos x="713" y="1708"/>
              </a:cxn>
            </a:cxnLst>
            <a:rect l="0" t="0" r="r" b="b"/>
            <a:pathLst>
              <a:path w="954" h="2160">
                <a:moveTo>
                  <a:pt x="713" y="1708"/>
                </a:moveTo>
                <a:lnTo>
                  <a:pt x="713" y="1708"/>
                </a:lnTo>
                <a:lnTo>
                  <a:pt x="706" y="1637"/>
                </a:lnTo>
                <a:lnTo>
                  <a:pt x="706" y="1637"/>
                </a:lnTo>
                <a:lnTo>
                  <a:pt x="698" y="1564"/>
                </a:lnTo>
                <a:lnTo>
                  <a:pt x="698" y="1564"/>
                </a:lnTo>
                <a:lnTo>
                  <a:pt x="683" y="1474"/>
                </a:lnTo>
                <a:lnTo>
                  <a:pt x="683" y="1474"/>
                </a:lnTo>
                <a:lnTo>
                  <a:pt x="718" y="1457"/>
                </a:lnTo>
                <a:lnTo>
                  <a:pt x="752" y="1440"/>
                </a:lnTo>
                <a:lnTo>
                  <a:pt x="786" y="1421"/>
                </a:lnTo>
                <a:lnTo>
                  <a:pt x="821" y="1401"/>
                </a:lnTo>
                <a:lnTo>
                  <a:pt x="854" y="1381"/>
                </a:lnTo>
                <a:lnTo>
                  <a:pt x="888" y="1359"/>
                </a:lnTo>
                <a:lnTo>
                  <a:pt x="921" y="1337"/>
                </a:lnTo>
                <a:lnTo>
                  <a:pt x="954" y="1312"/>
                </a:lnTo>
                <a:lnTo>
                  <a:pt x="0" y="0"/>
                </a:lnTo>
                <a:lnTo>
                  <a:pt x="0" y="1623"/>
                </a:lnTo>
                <a:lnTo>
                  <a:pt x="0" y="1623"/>
                </a:lnTo>
                <a:lnTo>
                  <a:pt x="40" y="1623"/>
                </a:lnTo>
                <a:lnTo>
                  <a:pt x="82" y="1621"/>
                </a:lnTo>
                <a:lnTo>
                  <a:pt x="120" y="1618"/>
                </a:lnTo>
                <a:lnTo>
                  <a:pt x="160" y="1615"/>
                </a:lnTo>
                <a:lnTo>
                  <a:pt x="199" y="1611"/>
                </a:lnTo>
                <a:lnTo>
                  <a:pt x="237" y="1607"/>
                </a:lnTo>
                <a:lnTo>
                  <a:pt x="276" y="1601"/>
                </a:lnTo>
                <a:lnTo>
                  <a:pt x="313" y="1594"/>
                </a:lnTo>
                <a:lnTo>
                  <a:pt x="313" y="1594"/>
                </a:lnTo>
                <a:lnTo>
                  <a:pt x="355" y="1675"/>
                </a:lnTo>
                <a:lnTo>
                  <a:pt x="355" y="1675"/>
                </a:lnTo>
                <a:lnTo>
                  <a:pt x="390" y="1740"/>
                </a:lnTo>
                <a:lnTo>
                  <a:pt x="390" y="1740"/>
                </a:lnTo>
                <a:lnTo>
                  <a:pt x="428" y="1801"/>
                </a:lnTo>
                <a:lnTo>
                  <a:pt x="428" y="1801"/>
                </a:lnTo>
                <a:lnTo>
                  <a:pt x="466" y="1864"/>
                </a:lnTo>
                <a:lnTo>
                  <a:pt x="508" y="1926"/>
                </a:lnTo>
                <a:lnTo>
                  <a:pt x="508" y="1926"/>
                </a:lnTo>
                <a:lnTo>
                  <a:pt x="550" y="1986"/>
                </a:lnTo>
                <a:lnTo>
                  <a:pt x="598" y="2046"/>
                </a:lnTo>
                <a:lnTo>
                  <a:pt x="598" y="2046"/>
                </a:lnTo>
                <a:lnTo>
                  <a:pt x="622" y="2074"/>
                </a:lnTo>
                <a:lnTo>
                  <a:pt x="648" y="2103"/>
                </a:lnTo>
                <a:lnTo>
                  <a:pt x="673" y="2131"/>
                </a:lnTo>
                <a:lnTo>
                  <a:pt x="702" y="2160"/>
                </a:lnTo>
                <a:lnTo>
                  <a:pt x="702" y="2160"/>
                </a:lnTo>
                <a:lnTo>
                  <a:pt x="708" y="2121"/>
                </a:lnTo>
                <a:lnTo>
                  <a:pt x="713" y="2081"/>
                </a:lnTo>
                <a:lnTo>
                  <a:pt x="716" y="2044"/>
                </a:lnTo>
                <a:lnTo>
                  <a:pt x="719" y="2006"/>
                </a:lnTo>
                <a:lnTo>
                  <a:pt x="719" y="2006"/>
                </a:lnTo>
                <a:lnTo>
                  <a:pt x="722" y="1930"/>
                </a:lnTo>
                <a:lnTo>
                  <a:pt x="721" y="1856"/>
                </a:lnTo>
                <a:lnTo>
                  <a:pt x="721" y="1856"/>
                </a:lnTo>
                <a:lnTo>
                  <a:pt x="719" y="1781"/>
                </a:lnTo>
                <a:lnTo>
                  <a:pt x="713" y="1708"/>
                </a:lnTo>
                <a:lnTo>
                  <a:pt x="713" y="1708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ru-RU" sz="1600" dirty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8" name="Полилиния 14">
            <a:extLst>
              <a:ext uri="{FF2B5EF4-FFF2-40B4-BE49-F238E27FC236}">
                <a16:creationId xmlns:a16="http://schemas.microsoft.com/office/drawing/2014/main" id="{DAB76C76-BF06-4541-BF64-C7309216854B}"/>
              </a:ext>
            </a:extLst>
          </p:cNvPr>
          <p:cNvSpPr>
            <a:spLocks/>
          </p:cNvSpPr>
          <p:nvPr/>
        </p:nvSpPr>
        <p:spPr bwMode="auto">
          <a:xfrm>
            <a:off x="6096000" y="3124200"/>
            <a:ext cx="1939595" cy="1409559"/>
          </a:xfrm>
          <a:custGeom>
            <a:avLst/>
            <a:gdLst/>
            <a:ahLst/>
            <a:cxnLst>
              <a:cxn ang="0">
                <a:pos x="1760" y="1199"/>
              </a:cxn>
              <a:cxn ang="0">
                <a:pos x="1760" y="1199"/>
              </a:cxn>
              <a:cxn ang="0">
                <a:pos x="1719" y="1138"/>
              </a:cxn>
              <a:cxn ang="0">
                <a:pos x="1674" y="1078"/>
              </a:cxn>
              <a:cxn ang="0">
                <a:pos x="1674" y="1078"/>
              </a:cxn>
              <a:cxn ang="0">
                <a:pos x="1629" y="1019"/>
              </a:cxn>
              <a:cxn ang="0">
                <a:pos x="1581" y="963"/>
              </a:cxn>
              <a:cxn ang="0">
                <a:pos x="1581" y="963"/>
              </a:cxn>
              <a:cxn ang="0">
                <a:pos x="1534" y="909"/>
              </a:cxn>
              <a:cxn ang="0">
                <a:pos x="1534" y="909"/>
              </a:cxn>
              <a:cxn ang="0">
                <a:pos x="1484" y="856"/>
              </a:cxn>
              <a:cxn ang="0">
                <a:pos x="1484" y="856"/>
              </a:cxn>
              <a:cxn ang="0">
                <a:pos x="1420" y="791"/>
              </a:cxn>
              <a:cxn ang="0">
                <a:pos x="1420" y="791"/>
              </a:cxn>
              <a:cxn ang="0">
                <a:pos x="1438" y="756"/>
              </a:cxn>
              <a:cxn ang="0">
                <a:pos x="1456" y="722"/>
              </a:cxn>
              <a:cxn ang="0">
                <a:pos x="1471" y="688"/>
              </a:cxn>
              <a:cxn ang="0">
                <a:pos x="1487" y="652"/>
              </a:cxn>
              <a:cxn ang="0">
                <a:pos x="1503" y="615"/>
              </a:cxn>
              <a:cxn ang="0">
                <a:pos x="1517" y="578"/>
              </a:cxn>
              <a:cxn ang="0">
                <a:pos x="1530" y="540"/>
              </a:cxn>
              <a:cxn ang="0">
                <a:pos x="1543" y="502"/>
              </a:cxn>
              <a:cxn ang="0">
                <a:pos x="0" y="0"/>
              </a:cxn>
              <a:cxn ang="0">
                <a:pos x="954" y="1312"/>
              </a:cxn>
              <a:cxn ang="0">
                <a:pos x="954" y="1312"/>
              </a:cxn>
              <a:cxn ang="0">
                <a:pos x="987" y="1288"/>
              </a:cxn>
              <a:cxn ang="0">
                <a:pos x="1018" y="1264"/>
              </a:cxn>
              <a:cxn ang="0">
                <a:pos x="1049" y="1239"/>
              </a:cxn>
              <a:cxn ang="0">
                <a:pos x="1080" y="1214"/>
              </a:cxn>
              <a:cxn ang="0">
                <a:pos x="1108" y="1186"/>
              </a:cxn>
              <a:cxn ang="0">
                <a:pos x="1137" y="1161"/>
              </a:cxn>
              <a:cxn ang="0">
                <a:pos x="1164" y="1134"/>
              </a:cxn>
              <a:cxn ang="0">
                <a:pos x="1191" y="1106"/>
              </a:cxn>
              <a:cxn ang="0">
                <a:pos x="1191" y="1106"/>
              </a:cxn>
              <a:cxn ang="0">
                <a:pos x="1273" y="1146"/>
              </a:cxn>
              <a:cxn ang="0">
                <a:pos x="1273" y="1146"/>
              </a:cxn>
              <a:cxn ang="0">
                <a:pos x="1338" y="1178"/>
              </a:cxn>
              <a:cxn ang="0">
                <a:pos x="1338" y="1178"/>
              </a:cxn>
              <a:cxn ang="0">
                <a:pos x="1404" y="1207"/>
              </a:cxn>
              <a:cxn ang="0">
                <a:pos x="1404" y="1207"/>
              </a:cxn>
              <a:cxn ang="0">
                <a:pos x="1473" y="1234"/>
              </a:cxn>
              <a:cxn ang="0">
                <a:pos x="1541" y="1259"/>
              </a:cxn>
              <a:cxn ang="0">
                <a:pos x="1541" y="1259"/>
              </a:cxn>
              <a:cxn ang="0">
                <a:pos x="1613" y="1282"/>
              </a:cxn>
              <a:cxn ang="0">
                <a:pos x="1686" y="1304"/>
              </a:cxn>
              <a:cxn ang="0">
                <a:pos x="1686" y="1304"/>
              </a:cxn>
              <a:cxn ang="0">
                <a:pos x="1723" y="1312"/>
              </a:cxn>
              <a:cxn ang="0">
                <a:pos x="1760" y="1321"/>
              </a:cxn>
              <a:cxn ang="0">
                <a:pos x="1799" y="1329"/>
              </a:cxn>
              <a:cxn ang="0">
                <a:pos x="1837" y="1335"/>
              </a:cxn>
              <a:cxn ang="0">
                <a:pos x="1837" y="1335"/>
              </a:cxn>
              <a:cxn ang="0">
                <a:pos x="1820" y="1299"/>
              </a:cxn>
              <a:cxn ang="0">
                <a:pos x="1800" y="1265"/>
              </a:cxn>
              <a:cxn ang="0">
                <a:pos x="1782" y="1232"/>
              </a:cxn>
              <a:cxn ang="0">
                <a:pos x="1760" y="1199"/>
              </a:cxn>
              <a:cxn ang="0">
                <a:pos x="1760" y="1199"/>
              </a:cxn>
            </a:cxnLst>
            <a:rect l="0" t="0" r="r" b="b"/>
            <a:pathLst>
              <a:path w="1837" h="1335">
                <a:moveTo>
                  <a:pt x="1760" y="1199"/>
                </a:moveTo>
                <a:lnTo>
                  <a:pt x="1760" y="1199"/>
                </a:lnTo>
                <a:lnTo>
                  <a:pt x="1719" y="1138"/>
                </a:lnTo>
                <a:lnTo>
                  <a:pt x="1674" y="1078"/>
                </a:lnTo>
                <a:lnTo>
                  <a:pt x="1674" y="1078"/>
                </a:lnTo>
                <a:lnTo>
                  <a:pt x="1629" y="1019"/>
                </a:lnTo>
                <a:lnTo>
                  <a:pt x="1581" y="963"/>
                </a:lnTo>
                <a:lnTo>
                  <a:pt x="1581" y="963"/>
                </a:lnTo>
                <a:lnTo>
                  <a:pt x="1534" y="909"/>
                </a:lnTo>
                <a:lnTo>
                  <a:pt x="1534" y="909"/>
                </a:lnTo>
                <a:lnTo>
                  <a:pt x="1484" y="856"/>
                </a:lnTo>
                <a:lnTo>
                  <a:pt x="1484" y="856"/>
                </a:lnTo>
                <a:lnTo>
                  <a:pt x="1420" y="791"/>
                </a:lnTo>
                <a:lnTo>
                  <a:pt x="1420" y="791"/>
                </a:lnTo>
                <a:lnTo>
                  <a:pt x="1438" y="756"/>
                </a:lnTo>
                <a:lnTo>
                  <a:pt x="1456" y="722"/>
                </a:lnTo>
                <a:lnTo>
                  <a:pt x="1471" y="688"/>
                </a:lnTo>
                <a:lnTo>
                  <a:pt x="1487" y="652"/>
                </a:lnTo>
                <a:lnTo>
                  <a:pt x="1503" y="615"/>
                </a:lnTo>
                <a:lnTo>
                  <a:pt x="1517" y="578"/>
                </a:lnTo>
                <a:lnTo>
                  <a:pt x="1530" y="540"/>
                </a:lnTo>
                <a:lnTo>
                  <a:pt x="1543" y="502"/>
                </a:lnTo>
                <a:lnTo>
                  <a:pt x="0" y="0"/>
                </a:lnTo>
                <a:lnTo>
                  <a:pt x="954" y="1312"/>
                </a:lnTo>
                <a:lnTo>
                  <a:pt x="954" y="1312"/>
                </a:lnTo>
                <a:lnTo>
                  <a:pt x="987" y="1288"/>
                </a:lnTo>
                <a:lnTo>
                  <a:pt x="1018" y="1264"/>
                </a:lnTo>
                <a:lnTo>
                  <a:pt x="1049" y="1239"/>
                </a:lnTo>
                <a:lnTo>
                  <a:pt x="1080" y="1214"/>
                </a:lnTo>
                <a:lnTo>
                  <a:pt x="1108" y="1186"/>
                </a:lnTo>
                <a:lnTo>
                  <a:pt x="1137" y="1161"/>
                </a:lnTo>
                <a:lnTo>
                  <a:pt x="1164" y="1134"/>
                </a:lnTo>
                <a:lnTo>
                  <a:pt x="1191" y="1106"/>
                </a:lnTo>
                <a:lnTo>
                  <a:pt x="1191" y="1106"/>
                </a:lnTo>
                <a:lnTo>
                  <a:pt x="1273" y="1146"/>
                </a:lnTo>
                <a:lnTo>
                  <a:pt x="1273" y="1146"/>
                </a:lnTo>
                <a:lnTo>
                  <a:pt x="1338" y="1178"/>
                </a:lnTo>
                <a:lnTo>
                  <a:pt x="1338" y="1178"/>
                </a:lnTo>
                <a:lnTo>
                  <a:pt x="1404" y="1207"/>
                </a:lnTo>
                <a:lnTo>
                  <a:pt x="1404" y="1207"/>
                </a:lnTo>
                <a:lnTo>
                  <a:pt x="1473" y="1234"/>
                </a:lnTo>
                <a:lnTo>
                  <a:pt x="1541" y="1259"/>
                </a:lnTo>
                <a:lnTo>
                  <a:pt x="1541" y="1259"/>
                </a:lnTo>
                <a:lnTo>
                  <a:pt x="1613" y="1282"/>
                </a:lnTo>
                <a:lnTo>
                  <a:pt x="1686" y="1304"/>
                </a:lnTo>
                <a:lnTo>
                  <a:pt x="1686" y="1304"/>
                </a:lnTo>
                <a:lnTo>
                  <a:pt x="1723" y="1312"/>
                </a:lnTo>
                <a:lnTo>
                  <a:pt x="1760" y="1321"/>
                </a:lnTo>
                <a:lnTo>
                  <a:pt x="1799" y="1329"/>
                </a:lnTo>
                <a:lnTo>
                  <a:pt x="1837" y="1335"/>
                </a:lnTo>
                <a:lnTo>
                  <a:pt x="1837" y="1335"/>
                </a:lnTo>
                <a:lnTo>
                  <a:pt x="1820" y="1299"/>
                </a:lnTo>
                <a:lnTo>
                  <a:pt x="1800" y="1265"/>
                </a:lnTo>
                <a:lnTo>
                  <a:pt x="1782" y="1232"/>
                </a:lnTo>
                <a:lnTo>
                  <a:pt x="1760" y="1199"/>
                </a:lnTo>
                <a:lnTo>
                  <a:pt x="1760" y="1199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ru-RU" sz="1600" dirty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9" name="Полилиния 15">
            <a:extLst>
              <a:ext uri="{FF2B5EF4-FFF2-40B4-BE49-F238E27FC236}">
                <a16:creationId xmlns:a16="http://schemas.microsoft.com/office/drawing/2014/main" id="{42DB5D1D-9911-4034-A2B0-82C25314DC7C}"/>
              </a:ext>
            </a:extLst>
          </p:cNvPr>
          <p:cNvSpPr>
            <a:spLocks/>
          </p:cNvSpPr>
          <p:nvPr/>
        </p:nvSpPr>
        <p:spPr bwMode="auto">
          <a:xfrm>
            <a:off x="6096000" y="2596275"/>
            <a:ext cx="2398889" cy="1057961"/>
          </a:xfrm>
          <a:custGeom>
            <a:avLst/>
            <a:gdLst/>
            <a:ahLst/>
            <a:cxnLst>
              <a:cxn ang="0">
                <a:pos x="2129" y="437"/>
              </a:cxn>
              <a:cxn ang="0">
                <a:pos x="2129" y="437"/>
              </a:cxn>
              <a:cxn ang="0">
                <a:pos x="2059" y="411"/>
              </a:cxn>
              <a:cxn ang="0">
                <a:pos x="1987" y="388"/>
              </a:cxn>
              <a:cxn ang="0">
                <a:pos x="1987" y="388"/>
              </a:cxn>
              <a:cxn ang="0">
                <a:pos x="1917" y="367"/>
              </a:cxn>
              <a:cxn ang="0">
                <a:pos x="1846" y="350"/>
              </a:cxn>
              <a:cxn ang="0">
                <a:pos x="1846" y="350"/>
              </a:cxn>
              <a:cxn ang="0">
                <a:pos x="1774" y="334"/>
              </a:cxn>
              <a:cxn ang="0">
                <a:pos x="1774" y="334"/>
              </a:cxn>
              <a:cxn ang="0">
                <a:pos x="1704" y="320"/>
              </a:cxn>
              <a:cxn ang="0">
                <a:pos x="1704" y="320"/>
              </a:cxn>
              <a:cxn ang="0">
                <a:pos x="1613" y="306"/>
              </a:cxn>
              <a:cxn ang="0">
                <a:pos x="1613" y="306"/>
              </a:cxn>
              <a:cxn ang="0">
                <a:pos x="1609" y="267"/>
              </a:cxn>
              <a:cxn ang="0">
                <a:pos x="1601" y="230"/>
              </a:cxn>
              <a:cxn ang="0">
                <a:pos x="1594" y="191"/>
              </a:cxn>
              <a:cxn ang="0">
                <a:pos x="1586" y="153"/>
              </a:cxn>
              <a:cxn ang="0">
                <a:pos x="1577" y="115"/>
              </a:cxn>
              <a:cxn ang="0">
                <a:pos x="1567" y="77"/>
              </a:cxn>
              <a:cxn ang="0">
                <a:pos x="1556" y="38"/>
              </a:cxn>
              <a:cxn ang="0">
                <a:pos x="1543" y="0"/>
              </a:cxn>
              <a:cxn ang="0">
                <a:pos x="0" y="500"/>
              </a:cxn>
              <a:cxn ang="0">
                <a:pos x="1543" y="1002"/>
              </a:cxn>
              <a:cxn ang="0">
                <a:pos x="1543" y="1002"/>
              </a:cxn>
              <a:cxn ang="0">
                <a:pos x="1556" y="963"/>
              </a:cxn>
              <a:cxn ang="0">
                <a:pos x="1567" y="925"/>
              </a:cxn>
              <a:cxn ang="0">
                <a:pos x="1577" y="886"/>
              </a:cxn>
              <a:cxn ang="0">
                <a:pos x="1586" y="847"/>
              </a:cxn>
              <a:cxn ang="0">
                <a:pos x="1594" y="809"/>
              </a:cxn>
              <a:cxn ang="0">
                <a:pos x="1601" y="772"/>
              </a:cxn>
              <a:cxn ang="0">
                <a:pos x="1609" y="733"/>
              </a:cxn>
              <a:cxn ang="0">
                <a:pos x="1613" y="696"/>
              </a:cxn>
              <a:cxn ang="0">
                <a:pos x="1613" y="696"/>
              </a:cxn>
              <a:cxn ang="0">
                <a:pos x="1704" y="680"/>
              </a:cxn>
              <a:cxn ang="0">
                <a:pos x="1704" y="680"/>
              </a:cxn>
              <a:cxn ang="0">
                <a:pos x="1774" y="667"/>
              </a:cxn>
              <a:cxn ang="0">
                <a:pos x="1774" y="667"/>
              </a:cxn>
              <a:cxn ang="0">
                <a:pos x="1846" y="652"/>
              </a:cxn>
              <a:cxn ang="0">
                <a:pos x="1846" y="652"/>
              </a:cxn>
              <a:cxn ang="0">
                <a:pos x="1917" y="633"/>
              </a:cxn>
              <a:cxn ang="0">
                <a:pos x="1987" y="613"/>
              </a:cxn>
              <a:cxn ang="0">
                <a:pos x="1987" y="613"/>
              </a:cxn>
              <a:cxn ang="0">
                <a:pos x="2059" y="590"/>
              </a:cxn>
              <a:cxn ang="0">
                <a:pos x="2129" y="564"/>
              </a:cxn>
              <a:cxn ang="0">
                <a:pos x="2129" y="564"/>
              </a:cxn>
              <a:cxn ang="0">
                <a:pos x="2165" y="550"/>
              </a:cxn>
              <a:cxn ang="0">
                <a:pos x="2201" y="534"/>
              </a:cxn>
              <a:cxn ang="0">
                <a:pos x="2236" y="519"/>
              </a:cxn>
              <a:cxn ang="0">
                <a:pos x="2272" y="500"/>
              </a:cxn>
              <a:cxn ang="0">
                <a:pos x="2272" y="500"/>
              </a:cxn>
              <a:cxn ang="0">
                <a:pos x="2236" y="483"/>
              </a:cxn>
              <a:cxn ang="0">
                <a:pos x="2201" y="466"/>
              </a:cxn>
              <a:cxn ang="0">
                <a:pos x="2165" y="450"/>
              </a:cxn>
              <a:cxn ang="0">
                <a:pos x="2129" y="437"/>
              </a:cxn>
              <a:cxn ang="0">
                <a:pos x="2129" y="437"/>
              </a:cxn>
            </a:cxnLst>
            <a:rect l="0" t="0" r="r" b="b"/>
            <a:pathLst>
              <a:path w="2272" h="1002">
                <a:moveTo>
                  <a:pt x="2129" y="437"/>
                </a:moveTo>
                <a:lnTo>
                  <a:pt x="2129" y="437"/>
                </a:lnTo>
                <a:lnTo>
                  <a:pt x="2059" y="411"/>
                </a:lnTo>
                <a:lnTo>
                  <a:pt x="1987" y="388"/>
                </a:lnTo>
                <a:lnTo>
                  <a:pt x="1987" y="388"/>
                </a:lnTo>
                <a:lnTo>
                  <a:pt x="1917" y="367"/>
                </a:lnTo>
                <a:lnTo>
                  <a:pt x="1846" y="350"/>
                </a:lnTo>
                <a:lnTo>
                  <a:pt x="1846" y="350"/>
                </a:lnTo>
                <a:lnTo>
                  <a:pt x="1774" y="334"/>
                </a:lnTo>
                <a:lnTo>
                  <a:pt x="1774" y="334"/>
                </a:lnTo>
                <a:lnTo>
                  <a:pt x="1704" y="320"/>
                </a:lnTo>
                <a:lnTo>
                  <a:pt x="1704" y="320"/>
                </a:lnTo>
                <a:lnTo>
                  <a:pt x="1613" y="306"/>
                </a:lnTo>
                <a:lnTo>
                  <a:pt x="1613" y="306"/>
                </a:lnTo>
                <a:lnTo>
                  <a:pt x="1609" y="267"/>
                </a:lnTo>
                <a:lnTo>
                  <a:pt x="1601" y="230"/>
                </a:lnTo>
                <a:lnTo>
                  <a:pt x="1594" y="191"/>
                </a:lnTo>
                <a:lnTo>
                  <a:pt x="1586" y="153"/>
                </a:lnTo>
                <a:lnTo>
                  <a:pt x="1577" y="115"/>
                </a:lnTo>
                <a:lnTo>
                  <a:pt x="1567" y="77"/>
                </a:lnTo>
                <a:lnTo>
                  <a:pt x="1556" y="38"/>
                </a:lnTo>
                <a:lnTo>
                  <a:pt x="1543" y="0"/>
                </a:lnTo>
                <a:lnTo>
                  <a:pt x="0" y="500"/>
                </a:lnTo>
                <a:lnTo>
                  <a:pt x="1543" y="1002"/>
                </a:lnTo>
                <a:lnTo>
                  <a:pt x="1543" y="1002"/>
                </a:lnTo>
                <a:lnTo>
                  <a:pt x="1556" y="963"/>
                </a:lnTo>
                <a:lnTo>
                  <a:pt x="1567" y="925"/>
                </a:lnTo>
                <a:lnTo>
                  <a:pt x="1577" y="886"/>
                </a:lnTo>
                <a:lnTo>
                  <a:pt x="1586" y="847"/>
                </a:lnTo>
                <a:lnTo>
                  <a:pt x="1594" y="809"/>
                </a:lnTo>
                <a:lnTo>
                  <a:pt x="1601" y="772"/>
                </a:lnTo>
                <a:lnTo>
                  <a:pt x="1609" y="733"/>
                </a:lnTo>
                <a:lnTo>
                  <a:pt x="1613" y="696"/>
                </a:lnTo>
                <a:lnTo>
                  <a:pt x="1613" y="696"/>
                </a:lnTo>
                <a:lnTo>
                  <a:pt x="1704" y="680"/>
                </a:lnTo>
                <a:lnTo>
                  <a:pt x="1704" y="680"/>
                </a:lnTo>
                <a:lnTo>
                  <a:pt x="1774" y="667"/>
                </a:lnTo>
                <a:lnTo>
                  <a:pt x="1774" y="667"/>
                </a:lnTo>
                <a:lnTo>
                  <a:pt x="1846" y="652"/>
                </a:lnTo>
                <a:lnTo>
                  <a:pt x="1846" y="652"/>
                </a:lnTo>
                <a:lnTo>
                  <a:pt x="1917" y="633"/>
                </a:lnTo>
                <a:lnTo>
                  <a:pt x="1987" y="613"/>
                </a:lnTo>
                <a:lnTo>
                  <a:pt x="1987" y="613"/>
                </a:lnTo>
                <a:lnTo>
                  <a:pt x="2059" y="590"/>
                </a:lnTo>
                <a:lnTo>
                  <a:pt x="2129" y="564"/>
                </a:lnTo>
                <a:lnTo>
                  <a:pt x="2129" y="564"/>
                </a:lnTo>
                <a:lnTo>
                  <a:pt x="2165" y="550"/>
                </a:lnTo>
                <a:lnTo>
                  <a:pt x="2201" y="534"/>
                </a:lnTo>
                <a:lnTo>
                  <a:pt x="2236" y="519"/>
                </a:lnTo>
                <a:lnTo>
                  <a:pt x="2272" y="500"/>
                </a:lnTo>
                <a:lnTo>
                  <a:pt x="2272" y="500"/>
                </a:lnTo>
                <a:lnTo>
                  <a:pt x="2236" y="483"/>
                </a:lnTo>
                <a:lnTo>
                  <a:pt x="2201" y="466"/>
                </a:lnTo>
                <a:lnTo>
                  <a:pt x="2165" y="450"/>
                </a:lnTo>
                <a:lnTo>
                  <a:pt x="2129" y="437"/>
                </a:lnTo>
                <a:lnTo>
                  <a:pt x="2129" y="43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ru-RU" sz="1600" dirty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0" name="Полилиния 16">
            <a:extLst>
              <a:ext uri="{FF2B5EF4-FFF2-40B4-BE49-F238E27FC236}">
                <a16:creationId xmlns:a16="http://schemas.microsoft.com/office/drawing/2014/main" id="{D210CEEE-41BE-476D-B5C1-1B471636F23C}"/>
              </a:ext>
            </a:extLst>
          </p:cNvPr>
          <p:cNvSpPr>
            <a:spLocks/>
          </p:cNvSpPr>
          <p:nvPr/>
        </p:nvSpPr>
        <p:spPr bwMode="auto">
          <a:xfrm>
            <a:off x="6096000" y="1714642"/>
            <a:ext cx="1939595" cy="1409559"/>
          </a:xfrm>
          <a:custGeom>
            <a:avLst/>
            <a:gdLst/>
            <a:ahLst/>
            <a:cxnLst>
              <a:cxn ang="0">
                <a:pos x="1686" y="33"/>
              </a:cxn>
              <a:cxn ang="0">
                <a:pos x="1686" y="33"/>
              </a:cxn>
              <a:cxn ang="0">
                <a:pos x="1613" y="53"/>
              </a:cxn>
              <a:cxn ang="0">
                <a:pos x="1541" y="77"/>
              </a:cxn>
              <a:cxn ang="0">
                <a:pos x="1541" y="77"/>
              </a:cxn>
              <a:cxn ang="0">
                <a:pos x="1473" y="101"/>
              </a:cxn>
              <a:cxn ang="0">
                <a:pos x="1404" y="128"/>
              </a:cxn>
              <a:cxn ang="0">
                <a:pos x="1404" y="128"/>
              </a:cxn>
              <a:cxn ang="0">
                <a:pos x="1338" y="159"/>
              </a:cxn>
              <a:cxn ang="0">
                <a:pos x="1338" y="159"/>
              </a:cxn>
              <a:cxn ang="0">
                <a:pos x="1273" y="189"/>
              </a:cxn>
              <a:cxn ang="0">
                <a:pos x="1273" y="189"/>
              </a:cxn>
              <a:cxn ang="0">
                <a:pos x="1191" y="230"/>
              </a:cxn>
              <a:cxn ang="0">
                <a:pos x="1191" y="230"/>
              </a:cxn>
              <a:cxn ang="0">
                <a:pos x="1164" y="201"/>
              </a:cxn>
              <a:cxn ang="0">
                <a:pos x="1137" y="176"/>
              </a:cxn>
              <a:cxn ang="0">
                <a:pos x="1108" y="149"/>
              </a:cxn>
              <a:cxn ang="0">
                <a:pos x="1080" y="123"/>
              </a:cxn>
              <a:cxn ang="0">
                <a:pos x="1049" y="97"/>
              </a:cxn>
              <a:cxn ang="0">
                <a:pos x="1018" y="71"/>
              </a:cxn>
              <a:cxn ang="0">
                <a:pos x="987" y="47"/>
              </a:cxn>
              <a:cxn ang="0">
                <a:pos x="954" y="23"/>
              </a:cxn>
              <a:cxn ang="0">
                <a:pos x="0" y="1335"/>
              </a:cxn>
              <a:cxn ang="0">
                <a:pos x="1543" y="835"/>
              </a:cxn>
              <a:cxn ang="0">
                <a:pos x="1543" y="835"/>
              </a:cxn>
              <a:cxn ang="0">
                <a:pos x="1530" y="796"/>
              </a:cxn>
              <a:cxn ang="0">
                <a:pos x="1517" y="757"/>
              </a:cxn>
              <a:cxn ang="0">
                <a:pos x="1503" y="720"/>
              </a:cxn>
              <a:cxn ang="0">
                <a:pos x="1487" y="685"/>
              </a:cxn>
              <a:cxn ang="0">
                <a:pos x="1471" y="649"/>
              </a:cxn>
              <a:cxn ang="0">
                <a:pos x="1456" y="613"/>
              </a:cxn>
              <a:cxn ang="0">
                <a:pos x="1438" y="579"/>
              </a:cxn>
              <a:cxn ang="0">
                <a:pos x="1420" y="544"/>
              </a:cxn>
              <a:cxn ang="0">
                <a:pos x="1420" y="544"/>
              </a:cxn>
              <a:cxn ang="0">
                <a:pos x="1484" y="480"/>
              </a:cxn>
              <a:cxn ang="0">
                <a:pos x="1484" y="480"/>
              </a:cxn>
              <a:cxn ang="0">
                <a:pos x="1534" y="427"/>
              </a:cxn>
              <a:cxn ang="0">
                <a:pos x="1534" y="427"/>
              </a:cxn>
              <a:cxn ang="0">
                <a:pos x="1581" y="373"/>
              </a:cxn>
              <a:cxn ang="0">
                <a:pos x="1581" y="373"/>
              </a:cxn>
              <a:cxn ang="0">
                <a:pos x="1629" y="316"/>
              </a:cxn>
              <a:cxn ang="0">
                <a:pos x="1674" y="259"/>
              </a:cxn>
              <a:cxn ang="0">
                <a:pos x="1674" y="259"/>
              </a:cxn>
              <a:cxn ang="0">
                <a:pos x="1719" y="199"/>
              </a:cxn>
              <a:cxn ang="0">
                <a:pos x="1760" y="136"/>
              </a:cxn>
              <a:cxn ang="0">
                <a:pos x="1760" y="136"/>
              </a:cxn>
              <a:cxn ang="0">
                <a:pos x="1782" y="103"/>
              </a:cxn>
              <a:cxn ang="0">
                <a:pos x="1800" y="70"/>
              </a:cxn>
              <a:cxn ang="0">
                <a:pos x="1820" y="36"/>
              </a:cxn>
              <a:cxn ang="0">
                <a:pos x="1837" y="0"/>
              </a:cxn>
              <a:cxn ang="0">
                <a:pos x="1837" y="0"/>
              </a:cxn>
              <a:cxn ang="0">
                <a:pos x="1799" y="7"/>
              </a:cxn>
              <a:cxn ang="0">
                <a:pos x="1760" y="14"/>
              </a:cxn>
              <a:cxn ang="0">
                <a:pos x="1723" y="23"/>
              </a:cxn>
              <a:cxn ang="0">
                <a:pos x="1686" y="33"/>
              </a:cxn>
              <a:cxn ang="0">
                <a:pos x="1686" y="33"/>
              </a:cxn>
            </a:cxnLst>
            <a:rect l="0" t="0" r="r" b="b"/>
            <a:pathLst>
              <a:path w="1837" h="1335">
                <a:moveTo>
                  <a:pt x="1686" y="33"/>
                </a:moveTo>
                <a:lnTo>
                  <a:pt x="1686" y="33"/>
                </a:lnTo>
                <a:lnTo>
                  <a:pt x="1613" y="53"/>
                </a:lnTo>
                <a:lnTo>
                  <a:pt x="1541" y="77"/>
                </a:lnTo>
                <a:lnTo>
                  <a:pt x="1541" y="77"/>
                </a:lnTo>
                <a:lnTo>
                  <a:pt x="1473" y="101"/>
                </a:lnTo>
                <a:lnTo>
                  <a:pt x="1404" y="128"/>
                </a:lnTo>
                <a:lnTo>
                  <a:pt x="1404" y="128"/>
                </a:lnTo>
                <a:lnTo>
                  <a:pt x="1338" y="159"/>
                </a:lnTo>
                <a:lnTo>
                  <a:pt x="1338" y="159"/>
                </a:lnTo>
                <a:lnTo>
                  <a:pt x="1273" y="189"/>
                </a:lnTo>
                <a:lnTo>
                  <a:pt x="1273" y="189"/>
                </a:lnTo>
                <a:lnTo>
                  <a:pt x="1191" y="230"/>
                </a:lnTo>
                <a:lnTo>
                  <a:pt x="1191" y="230"/>
                </a:lnTo>
                <a:lnTo>
                  <a:pt x="1164" y="201"/>
                </a:lnTo>
                <a:lnTo>
                  <a:pt x="1137" y="176"/>
                </a:lnTo>
                <a:lnTo>
                  <a:pt x="1108" y="149"/>
                </a:lnTo>
                <a:lnTo>
                  <a:pt x="1080" y="123"/>
                </a:lnTo>
                <a:lnTo>
                  <a:pt x="1049" y="97"/>
                </a:lnTo>
                <a:lnTo>
                  <a:pt x="1018" y="71"/>
                </a:lnTo>
                <a:lnTo>
                  <a:pt x="987" y="47"/>
                </a:lnTo>
                <a:lnTo>
                  <a:pt x="954" y="23"/>
                </a:lnTo>
                <a:lnTo>
                  <a:pt x="0" y="1335"/>
                </a:lnTo>
                <a:lnTo>
                  <a:pt x="1543" y="835"/>
                </a:lnTo>
                <a:lnTo>
                  <a:pt x="1543" y="835"/>
                </a:lnTo>
                <a:lnTo>
                  <a:pt x="1530" y="796"/>
                </a:lnTo>
                <a:lnTo>
                  <a:pt x="1517" y="757"/>
                </a:lnTo>
                <a:lnTo>
                  <a:pt x="1503" y="720"/>
                </a:lnTo>
                <a:lnTo>
                  <a:pt x="1487" y="685"/>
                </a:lnTo>
                <a:lnTo>
                  <a:pt x="1471" y="649"/>
                </a:lnTo>
                <a:lnTo>
                  <a:pt x="1456" y="613"/>
                </a:lnTo>
                <a:lnTo>
                  <a:pt x="1438" y="579"/>
                </a:lnTo>
                <a:lnTo>
                  <a:pt x="1420" y="544"/>
                </a:lnTo>
                <a:lnTo>
                  <a:pt x="1420" y="544"/>
                </a:lnTo>
                <a:lnTo>
                  <a:pt x="1484" y="480"/>
                </a:lnTo>
                <a:lnTo>
                  <a:pt x="1484" y="480"/>
                </a:lnTo>
                <a:lnTo>
                  <a:pt x="1534" y="427"/>
                </a:lnTo>
                <a:lnTo>
                  <a:pt x="1534" y="427"/>
                </a:lnTo>
                <a:lnTo>
                  <a:pt x="1581" y="373"/>
                </a:lnTo>
                <a:lnTo>
                  <a:pt x="1581" y="373"/>
                </a:lnTo>
                <a:lnTo>
                  <a:pt x="1629" y="316"/>
                </a:lnTo>
                <a:lnTo>
                  <a:pt x="1674" y="259"/>
                </a:lnTo>
                <a:lnTo>
                  <a:pt x="1674" y="259"/>
                </a:lnTo>
                <a:lnTo>
                  <a:pt x="1719" y="199"/>
                </a:lnTo>
                <a:lnTo>
                  <a:pt x="1760" y="136"/>
                </a:lnTo>
                <a:lnTo>
                  <a:pt x="1760" y="136"/>
                </a:lnTo>
                <a:lnTo>
                  <a:pt x="1782" y="103"/>
                </a:lnTo>
                <a:lnTo>
                  <a:pt x="1800" y="70"/>
                </a:lnTo>
                <a:lnTo>
                  <a:pt x="1820" y="36"/>
                </a:lnTo>
                <a:lnTo>
                  <a:pt x="1837" y="0"/>
                </a:lnTo>
                <a:lnTo>
                  <a:pt x="1837" y="0"/>
                </a:lnTo>
                <a:lnTo>
                  <a:pt x="1799" y="7"/>
                </a:lnTo>
                <a:lnTo>
                  <a:pt x="1760" y="14"/>
                </a:lnTo>
                <a:lnTo>
                  <a:pt x="1723" y="23"/>
                </a:lnTo>
                <a:lnTo>
                  <a:pt x="1686" y="33"/>
                </a:lnTo>
                <a:lnTo>
                  <a:pt x="1686" y="3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ru-RU" sz="1600" dirty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1" name="Полилиния 17">
            <a:extLst>
              <a:ext uri="{FF2B5EF4-FFF2-40B4-BE49-F238E27FC236}">
                <a16:creationId xmlns:a16="http://schemas.microsoft.com/office/drawing/2014/main" id="{83235E8A-3EAA-456F-B734-58F5963EFD7D}"/>
              </a:ext>
            </a:extLst>
          </p:cNvPr>
          <p:cNvSpPr>
            <a:spLocks/>
          </p:cNvSpPr>
          <p:nvPr/>
        </p:nvSpPr>
        <p:spPr bwMode="auto">
          <a:xfrm>
            <a:off x="6096000" y="843566"/>
            <a:ext cx="1007280" cy="2280634"/>
          </a:xfrm>
          <a:custGeom>
            <a:avLst/>
            <a:gdLst/>
            <a:ahLst/>
            <a:cxnLst>
              <a:cxn ang="0">
                <a:pos x="683" y="686"/>
              </a:cxn>
              <a:cxn ang="0">
                <a:pos x="683" y="686"/>
              </a:cxn>
              <a:cxn ang="0">
                <a:pos x="698" y="596"/>
              </a:cxn>
              <a:cxn ang="0">
                <a:pos x="698" y="596"/>
              </a:cxn>
              <a:cxn ang="0">
                <a:pos x="706" y="525"/>
              </a:cxn>
              <a:cxn ang="0">
                <a:pos x="706" y="525"/>
              </a:cxn>
              <a:cxn ang="0">
                <a:pos x="713" y="452"/>
              </a:cxn>
              <a:cxn ang="0">
                <a:pos x="713" y="452"/>
              </a:cxn>
              <a:cxn ang="0">
                <a:pos x="719" y="379"/>
              </a:cxn>
              <a:cxn ang="0">
                <a:pos x="721" y="306"/>
              </a:cxn>
              <a:cxn ang="0">
                <a:pos x="721" y="306"/>
              </a:cxn>
              <a:cxn ang="0">
                <a:pos x="722" y="230"/>
              </a:cxn>
              <a:cxn ang="0">
                <a:pos x="719" y="156"/>
              </a:cxn>
              <a:cxn ang="0">
                <a:pos x="719" y="156"/>
              </a:cxn>
              <a:cxn ang="0">
                <a:pos x="716" y="117"/>
              </a:cxn>
              <a:cxn ang="0">
                <a:pos x="713" y="79"/>
              </a:cxn>
              <a:cxn ang="0">
                <a:pos x="708" y="40"/>
              </a:cxn>
              <a:cxn ang="0">
                <a:pos x="702" y="0"/>
              </a:cxn>
              <a:cxn ang="0">
                <a:pos x="702" y="0"/>
              </a:cxn>
              <a:cxn ang="0">
                <a:pos x="673" y="29"/>
              </a:cxn>
              <a:cxn ang="0">
                <a:pos x="648" y="57"/>
              </a:cxn>
              <a:cxn ang="0">
                <a:pos x="622" y="86"/>
              </a:cxn>
              <a:cxn ang="0">
                <a:pos x="598" y="116"/>
              </a:cxn>
              <a:cxn ang="0">
                <a:pos x="598" y="116"/>
              </a:cxn>
              <a:cxn ang="0">
                <a:pos x="550" y="176"/>
              </a:cxn>
              <a:cxn ang="0">
                <a:pos x="508" y="236"/>
              </a:cxn>
              <a:cxn ang="0">
                <a:pos x="508" y="236"/>
              </a:cxn>
              <a:cxn ang="0">
                <a:pos x="466" y="297"/>
              </a:cxn>
              <a:cxn ang="0">
                <a:pos x="428" y="359"/>
              </a:cxn>
              <a:cxn ang="0">
                <a:pos x="428" y="359"/>
              </a:cxn>
              <a:cxn ang="0">
                <a:pos x="390" y="422"/>
              </a:cxn>
              <a:cxn ang="0">
                <a:pos x="390" y="422"/>
              </a:cxn>
              <a:cxn ang="0">
                <a:pos x="355" y="485"/>
              </a:cxn>
              <a:cxn ang="0">
                <a:pos x="355" y="485"/>
              </a:cxn>
              <a:cxn ang="0">
                <a:pos x="313" y="566"/>
              </a:cxn>
              <a:cxn ang="0">
                <a:pos x="313" y="566"/>
              </a:cxn>
              <a:cxn ang="0">
                <a:pos x="276" y="559"/>
              </a:cxn>
              <a:cxn ang="0">
                <a:pos x="237" y="553"/>
              </a:cxn>
              <a:cxn ang="0">
                <a:pos x="199" y="549"/>
              </a:cxn>
              <a:cxn ang="0">
                <a:pos x="160" y="545"/>
              </a:cxn>
              <a:cxn ang="0">
                <a:pos x="120" y="542"/>
              </a:cxn>
              <a:cxn ang="0">
                <a:pos x="82" y="540"/>
              </a:cxn>
              <a:cxn ang="0">
                <a:pos x="40" y="539"/>
              </a:cxn>
              <a:cxn ang="0">
                <a:pos x="0" y="537"/>
              </a:cxn>
              <a:cxn ang="0">
                <a:pos x="0" y="2160"/>
              </a:cxn>
              <a:cxn ang="0">
                <a:pos x="954" y="848"/>
              </a:cxn>
              <a:cxn ang="0">
                <a:pos x="954" y="848"/>
              </a:cxn>
              <a:cxn ang="0">
                <a:pos x="921" y="825"/>
              </a:cxn>
              <a:cxn ang="0">
                <a:pos x="888" y="802"/>
              </a:cxn>
              <a:cxn ang="0">
                <a:pos x="854" y="781"/>
              </a:cxn>
              <a:cxn ang="0">
                <a:pos x="821" y="759"/>
              </a:cxn>
              <a:cxn ang="0">
                <a:pos x="786" y="740"/>
              </a:cxn>
              <a:cxn ang="0">
                <a:pos x="752" y="722"/>
              </a:cxn>
              <a:cxn ang="0">
                <a:pos x="718" y="703"/>
              </a:cxn>
              <a:cxn ang="0">
                <a:pos x="683" y="686"/>
              </a:cxn>
              <a:cxn ang="0">
                <a:pos x="683" y="686"/>
              </a:cxn>
            </a:cxnLst>
            <a:rect l="0" t="0" r="r" b="b"/>
            <a:pathLst>
              <a:path w="954" h="2160">
                <a:moveTo>
                  <a:pt x="683" y="686"/>
                </a:moveTo>
                <a:lnTo>
                  <a:pt x="683" y="686"/>
                </a:lnTo>
                <a:lnTo>
                  <a:pt x="698" y="596"/>
                </a:lnTo>
                <a:lnTo>
                  <a:pt x="698" y="596"/>
                </a:lnTo>
                <a:lnTo>
                  <a:pt x="706" y="525"/>
                </a:lnTo>
                <a:lnTo>
                  <a:pt x="706" y="525"/>
                </a:lnTo>
                <a:lnTo>
                  <a:pt x="713" y="452"/>
                </a:lnTo>
                <a:lnTo>
                  <a:pt x="713" y="452"/>
                </a:lnTo>
                <a:lnTo>
                  <a:pt x="719" y="379"/>
                </a:lnTo>
                <a:lnTo>
                  <a:pt x="721" y="306"/>
                </a:lnTo>
                <a:lnTo>
                  <a:pt x="721" y="306"/>
                </a:lnTo>
                <a:lnTo>
                  <a:pt x="722" y="230"/>
                </a:lnTo>
                <a:lnTo>
                  <a:pt x="719" y="156"/>
                </a:lnTo>
                <a:lnTo>
                  <a:pt x="719" y="156"/>
                </a:lnTo>
                <a:lnTo>
                  <a:pt x="716" y="117"/>
                </a:lnTo>
                <a:lnTo>
                  <a:pt x="713" y="79"/>
                </a:lnTo>
                <a:lnTo>
                  <a:pt x="708" y="40"/>
                </a:lnTo>
                <a:lnTo>
                  <a:pt x="702" y="0"/>
                </a:lnTo>
                <a:lnTo>
                  <a:pt x="702" y="0"/>
                </a:lnTo>
                <a:lnTo>
                  <a:pt x="673" y="29"/>
                </a:lnTo>
                <a:lnTo>
                  <a:pt x="648" y="57"/>
                </a:lnTo>
                <a:lnTo>
                  <a:pt x="622" y="86"/>
                </a:lnTo>
                <a:lnTo>
                  <a:pt x="598" y="116"/>
                </a:lnTo>
                <a:lnTo>
                  <a:pt x="598" y="116"/>
                </a:lnTo>
                <a:lnTo>
                  <a:pt x="550" y="176"/>
                </a:lnTo>
                <a:lnTo>
                  <a:pt x="508" y="236"/>
                </a:lnTo>
                <a:lnTo>
                  <a:pt x="508" y="236"/>
                </a:lnTo>
                <a:lnTo>
                  <a:pt x="466" y="297"/>
                </a:lnTo>
                <a:lnTo>
                  <a:pt x="428" y="359"/>
                </a:lnTo>
                <a:lnTo>
                  <a:pt x="428" y="359"/>
                </a:lnTo>
                <a:lnTo>
                  <a:pt x="390" y="422"/>
                </a:lnTo>
                <a:lnTo>
                  <a:pt x="390" y="422"/>
                </a:lnTo>
                <a:lnTo>
                  <a:pt x="355" y="485"/>
                </a:lnTo>
                <a:lnTo>
                  <a:pt x="355" y="485"/>
                </a:lnTo>
                <a:lnTo>
                  <a:pt x="313" y="566"/>
                </a:lnTo>
                <a:lnTo>
                  <a:pt x="313" y="566"/>
                </a:lnTo>
                <a:lnTo>
                  <a:pt x="276" y="559"/>
                </a:lnTo>
                <a:lnTo>
                  <a:pt x="237" y="553"/>
                </a:lnTo>
                <a:lnTo>
                  <a:pt x="199" y="549"/>
                </a:lnTo>
                <a:lnTo>
                  <a:pt x="160" y="545"/>
                </a:lnTo>
                <a:lnTo>
                  <a:pt x="120" y="542"/>
                </a:lnTo>
                <a:lnTo>
                  <a:pt x="82" y="540"/>
                </a:lnTo>
                <a:lnTo>
                  <a:pt x="40" y="539"/>
                </a:lnTo>
                <a:lnTo>
                  <a:pt x="0" y="537"/>
                </a:lnTo>
                <a:lnTo>
                  <a:pt x="0" y="2160"/>
                </a:lnTo>
                <a:lnTo>
                  <a:pt x="954" y="848"/>
                </a:lnTo>
                <a:lnTo>
                  <a:pt x="954" y="848"/>
                </a:lnTo>
                <a:lnTo>
                  <a:pt x="921" y="825"/>
                </a:lnTo>
                <a:lnTo>
                  <a:pt x="888" y="802"/>
                </a:lnTo>
                <a:lnTo>
                  <a:pt x="854" y="781"/>
                </a:lnTo>
                <a:lnTo>
                  <a:pt x="821" y="759"/>
                </a:lnTo>
                <a:lnTo>
                  <a:pt x="786" y="740"/>
                </a:lnTo>
                <a:lnTo>
                  <a:pt x="752" y="722"/>
                </a:lnTo>
                <a:lnTo>
                  <a:pt x="718" y="703"/>
                </a:lnTo>
                <a:lnTo>
                  <a:pt x="683" y="686"/>
                </a:lnTo>
                <a:lnTo>
                  <a:pt x="683" y="686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ru-RU" sz="1600" dirty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2" name="Линия 18">
            <a:extLst>
              <a:ext uri="{FF2B5EF4-FFF2-40B4-BE49-F238E27FC236}">
                <a16:creationId xmlns:a16="http://schemas.microsoft.com/office/drawing/2014/main" id="{5499A9E9-D86B-4443-B66A-1B8237EFD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5787" y="3124589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ru-RU" sz="1600" dirty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3" name="Линия 19">
            <a:extLst>
              <a:ext uri="{FF2B5EF4-FFF2-40B4-BE49-F238E27FC236}">
                <a16:creationId xmlns:a16="http://schemas.microsoft.com/office/drawing/2014/main" id="{8EA00E92-BD95-4E59-8898-E791064C5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403" y="3125097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ru-RU" sz="1600" dirty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4" name="Линия 20">
            <a:extLst>
              <a:ext uri="{FF2B5EF4-FFF2-40B4-BE49-F238E27FC236}">
                <a16:creationId xmlns:a16="http://schemas.microsoft.com/office/drawing/2014/main" id="{94DD8583-D2D2-4DCC-98B6-BB4993374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5880" y="3124705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ru-RU" sz="1600" dirty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46" name="Текст 45">
            <a:extLst>
              <a:ext uri="{FF2B5EF4-FFF2-40B4-BE49-F238E27FC236}">
                <a16:creationId xmlns:a16="http://schemas.microsoft.com/office/drawing/2014/main" id="{36AD24C1-02C7-4191-93E8-156FF8EB8E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8200" y="2819400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7" name="Текст 45">
            <a:extLst>
              <a:ext uri="{FF2B5EF4-FFF2-40B4-BE49-F238E27FC236}">
                <a16:creationId xmlns:a16="http://schemas.microsoft.com/office/drawing/2014/main" id="{34F996E2-BC35-4007-9416-809AD7F81E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8376" y="3162837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8" name="Текст 45">
            <a:extLst>
              <a:ext uri="{FF2B5EF4-FFF2-40B4-BE49-F238E27FC236}">
                <a16:creationId xmlns:a16="http://schemas.microsoft.com/office/drawing/2014/main" id="{73141092-17D2-4E0F-967C-4233B85335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7200" y="1371600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5">
            <a:extLst>
              <a:ext uri="{FF2B5EF4-FFF2-40B4-BE49-F238E27FC236}">
                <a16:creationId xmlns:a16="http://schemas.microsoft.com/office/drawing/2014/main" id="{5E1077D6-6553-4CE6-A49A-4B173652F0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376" y="1715037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5">
            <a:extLst>
              <a:ext uri="{FF2B5EF4-FFF2-40B4-BE49-F238E27FC236}">
                <a16:creationId xmlns:a16="http://schemas.microsoft.com/office/drawing/2014/main" id="{FA4B7223-BCB0-4924-B9FF-0566E5056D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3048" y="4231464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1" name="Текст 45">
            <a:extLst>
              <a:ext uri="{FF2B5EF4-FFF2-40B4-BE49-F238E27FC236}">
                <a16:creationId xmlns:a16="http://schemas.microsoft.com/office/drawing/2014/main" id="{7186B426-0623-4C17-9BDA-C60F7C7235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3224" y="4574901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2" name="Текст 45">
            <a:extLst>
              <a:ext uri="{FF2B5EF4-FFF2-40B4-BE49-F238E27FC236}">
                <a16:creationId xmlns:a16="http://schemas.microsoft.com/office/drawing/2014/main" id="{CB81BB57-8139-43D4-8DD9-3CD6BE625B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9400" y="53556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3" name="Текст 45">
            <a:extLst>
              <a:ext uri="{FF2B5EF4-FFF2-40B4-BE49-F238E27FC236}">
                <a16:creationId xmlns:a16="http://schemas.microsoft.com/office/drawing/2014/main" id="{12BCC7AE-B750-4C77-AD35-B7DD61596F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9576" y="56991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4" name="Текст 45">
            <a:extLst>
              <a:ext uri="{FF2B5EF4-FFF2-40B4-BE49-F238E27FC236}">
                <a16:creationId xmlns:a16="http://schemas.microsoft.com/office/drawing/2014/main" id="{10A4398E-BDC4-4393-83B3-84A29A51F8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600" y="53556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5" name="Текст 45">
            <a:extLst>
              <a:ext uri="{FF2B5EF4-FFF2-40B4-BE49-F238E27FC236}">
                <a16:creationId xmlns:a16="http://schemas.microsoft.com/office/drawing/2014/main" id="{1F5D0842-E16E-4E3A-94EE-64EB21CACF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776" y="56991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6" name="Текст 45">
            <a:extLst>
              <a:ext uri="{FF2B5EF4-FFF2-40B4-BE49-F238E27FC236}">
                <a16:creationId xmlns:a16="http://schemas.microsoft.com/office/drawing/2014/main" id="{A2822D28-1607-41B4-A1AD-C999DCC78F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52600" y="4267200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7" name="Текст 45">
            <a:extLst>
              <a:ext uri="{FF2B5EF4-FFF2-40B4-BE49-F238E27FC236}">
                <a16:creationId xmlns:a16="http://schemas.microsoft.com/office/drawing/2014/main" id="{7015E7F2-459C-4D6D-B997-13DB5EA642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52776" y="4610637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8" name="Текст 45">
            <a:extLst>
              <a:ext uri="{FF2B5EF4-FFF2-40B4-BE49-F238E27FC236}">
                <a16:creationId xmlns:a16="http://schemas.microsoft.com/office/drawing/2014/main" id="{7B5C7C9E-A677-4429-BA89-5A9DCEEB24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5400" y="2819400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9" name="Текст 45">
            <a:extLst>
              <a:ext uri="{FF2B5EF4-FFF2-40B4-BE49-F238E27FC236}">
                <a16:creationId xmlns:a16="http://schemas.microsoft.com/office/drawing/2014/main" id="{002E8C45-C0AE-4A45-B693-2A71D845FD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5576" y="3162837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0" name="Текст 45">
            <a:extLst>
              <a:ext uri="{FF2B5EF4-FFF2-40B4-BE49-F238E27FC236}">
                <a16:creationId xmlns:a16="http://schemas.microsoft.com/office/drawing/2014/main" id="{1D708290-A882-4D7B-82D1-4B33D98553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76400" y="13932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1" name="Текст 45">
            <a:extLst>
              <a:ext uri="{FF2B5EF4-FFF2-40B4-BE49-F238E27FC236}">
                <a16:creationId xmlns:a16="http://schemas.microsoft.com/office/drawing/2014/main" id="{BA980506-41EA-4166-BDC4-6672C08B92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76576" y="17367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2" name="Текст 45">
            <a:extLst>
              <a:ext uri="{FF2B5EF4-FFF2-40B4-BE49-F238E27FC236}">
                <a16:creationId xmlns:a16="http://schemas.microsoft.com/office/drawing/2014/main" id="{AA45EA62-476D-47F1-96ED-54F4309960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9400" y="3264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3" name="Текст 45">
            <a:extLst>
              <a:ext uri="{FF2B5EF4-FFF2-40B4-BE49-F238E27FC236}">
                <a16:creationId xmlns:a16="http://schemas.microsoft.com/office/drawing/2014/main" id="{ABD72D36-40B8-4EE5-8EF4-F398834DD9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9576" y="6699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Текст 45">
            <a:extLst>
              <a:ext uri="{FF2B5EF4-FFF2-40B4-BE49-F238E27FC236}">
                <a16:creationId xmlns:a16="http://schemas.microsoft.com/office/drawing/2014/main" id="{E7A1D5E8-4C7C-4ADF-A363-54E4B1B793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600" y="3264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Текст 45">
            <a:extLst>
              <a:ext uri="{FF2B5EF4-FFF2-40B4-BE49-F238E27FC236}">
                <a16:creationId xmlns:a16="http://schemas.microsoft.com/office/drawing/2014/main" id="{A8479BD5-0D15-42CF-84BC-8F7F80ECD8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776" y="6699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27D752-F355-434D-9815-D11ECB7F9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64" y="173889"/>
            <a:ext cx="2819224" cy="964511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2E1770-87AF-4780-AE22-A3BAF26D9A49}" type="datetime1">
              <a:rPr lang="ru-RU" noProof="0" smtClean="0"/>
              <a:t>01.09.2020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4F31B-23FA-4075-AF7D-6228CFD12F0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1068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98AF189-E93A-4B91-93B5-904DD140EA7C}" type="datetime1">
              <a:rPr lang="ru-RU" smtClean="0"/>
              <a:t>01.09.2020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091A9FD-CDA2-4BA5-8C18-59D6F59EB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2100B-A111-4379-AEED-6341AC79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9142F8-7540-4733-B343-07D1C3577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DAD19-89EC-4830-AED6-293680316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718E8B9-B189-454E-BE7B-5D17C8662EA5}" type="datetime1">
              <a:rPr lang="ru-RU" noProof="0" smtClean="0"/>
              <a:t>01.09.2020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DC5E59-6466-4E0A-8317-7FF66CBF3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CDD0A-74FF-4205-80A3-283831D0C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A64F31B-23FA-4075-AF7D-6228CFD12F0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2913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Текст 84">
            <a:extLst>
              <a:ext uri="{FF2B5EF4-FFF2-40B4-BE49-F238E27FC236}">
                <a16:creationId xmlns:a16="http://schemas.microsoft.com/office/drawing/2014/main" id="{671DDA14-25F7-E14C-84FF-A83A4EBFD9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34224" y="2819400"/>
            <a:ext cx="2458320" cy="473224"/>
          </a:xfrm>
          <a:solidFill>
            <a:schemeClr val="accent6">
              <a:lumMod val="75000"/>
            </a:schemeClr>
          </a:solidFill>
        </p:spPr>
        <p:txBody>
          <a:bodyPr rtlCol="0"/>
          <a:lstStyle/>
          <a:p>
            <a:pPr rtl="0"/>
            <a:r>
              <a:rPr lang="uk-UA" dirty="0" err="1">
                <a:solidFill>
                  <a:schemeClr val="bg1"/>
                </a:solidFill>
              </a:rPr>
              <a:t>комунікативність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7" name="Текст 86">
            <a:extLst>
              <a:ext uri="{FF2B5EF4-FFF2-40B4-BE49-F238E27FC236}">
                <a16:creationId xmlns:a16="http://schemas.microsoft.com/office/drawing/2014/main" id="{42FBED62-93D4-EC41-9AD5-2BEA324CD5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03501" y="1509204"/>
            <a:ext cx="2354394" cy="466200"/>
          </a:xfrm>
          <a:solidFill>
            <a:schemeClr val="accent5">
              <a:lumMod val="75000"/>
            </a:schemeClr>
          </a:solidFill>
        </p:spPr>
        <p:txBody>
          <a:bodyPr rtlCol="0"/>
          <a:lstStyle/>
          <a:p>
            <a:pPr rtl="0"/>
            <a:r>
              <a:rPr lang="uk-UA" dirty="0">
                <a:solidFill>
                  <a:schemeClr val="bg1"/>
                </a:solidFill>
              </a:rPr>
              <a:t>креативність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9" name="Текст 88">
            <a:extLst>
              <a:ext uri="{FF2B5EF4-FFF2-40B4-BE49-F238E27FC236}">
                <a16:creationId xmlns:a16="http://schemas.microsoft.com/office/drawing/2014/main" id="{4DE943B4-B0AA-CB40-9AF1-8412C16A3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2360" y="4231464"/>
            <a:ext cx="2293064" cy="431912"/>
          </a:xfrm>
          <a:solidFill>
            <a:schemeClr val="accent3">
              <a:lumMod val="75000"/>
            </a:schemeClr>
          </a:solidFill>
        </p:spPr>
        <p:txBody>
          <a:bodyPr rtlCol="0"/>
          <a:lstStyle/>
          <a:p>
            <a:pPr rtl="0"/>
            <a:r>
              <a:rPr lang="uk-UA" dirty="0">
                <a:solidFill>
                  <a:schemeClr val="bg1"/>
                </a:solidFill>
              </a:rPr>
              <a:t>актуальність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8A7FC06B-A3AE-A44D-80C0-74B0DC9B93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3020" y="4283625"/>
            <a:ext cx="2495304" cy="473224"/>
          </a:xfrm>
          <a:solidFill>
            <a:schemeClr val="accent1">
              <a:lumMod val="50000"/>
            </a:schemeClr>
          </a:solidFill>
        </p:spPr>
        <p:txBody>
          <a:bodyPr rtlCol="0"/>
          <a:lstStyle/>
          <a:p>
            <a:pPr rtl="0"/>
            <a:r>
              <a:rPr lang="uk-UA" dirty="0" err="1">
                <a:solidFill>
                  <a:schemeClr val="bg1"/>
                </a:solidFill>
              </a:rPr>
              <a:t>медіаосвіта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1" name="Текст 100">
            <a:extLst>
              <a:ext uri="{FF2B5EF4-FFF2-40B4-BE49-F238E27FC236}">
                <a16:creationId xmlns:a16="http://schemas.microsoft.com/office/drawing/2014/main" id="{B3AF6C42-6DE2-3045-BDAF-6EA035B9C2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99456" y="2819400"/>
            <a:ext cx="2362376" cy="473224"/>
          </a:xfrm>
          <a:solidFill>
            <a:srgbClr val="7D7D7D"/>
          </a:solidFill>
        </p:spPr>
        <p:txBody>
          <a:bodyPr rtlCol="0"/>
          <a:lstStyle/>
          <a:p>
            <a:pPr rtl="0"/>
            <a:r>
              <a:rPr lang="uk-UA" dirty="0">
                <a:solidFill>
                  <a:schemeClr val="bg1"/>
                </a:solidFill>
              </a:rPr>
              <a:t>конверґентність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3" name="Замещающий текст 102">
            <a:extLst>
              <a:ext uri="{FF2B5EF4-FFF2-40B4-BE49-F238E27FC236}">
                <a16:creationId xmlns:a16="http://schemas.microsoft.com/office/drawing/2014/main" id="{84D5C0F5-C246-6847-A721-D36E6114DF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69467" y="1601997"/>
            <a:ext cx="2653820" cy="435111"/>
          </a:xfrm>
          <a:solidFill>
            <a:schemeClr val="accent2">
              <a:lumMod val="75000"/>
            </a:schemeClr>
          </a:solidFill>
        </p:spPr>
        <p:txBody>
          <a:bodyPr rtlCol="0"/>
          <a:lstStyle/>
          <a:p>
            <a:pPr rtl="0"/>
            <a:r>
              <a:rPr lang="uk-UA" dirty="0">
                <a:solidFill>
                  <a:schemeClr val="bg1"/>
                </a:solidFill>
              </a:rPr>
              <a:t>екологічність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1" name="Текст 90">
            <a:extLst>
              <a:ext uri="{FF2B5EF4-FFF2-40B4-BE49-F238E27FC236}">
                <a16:creationId xmlns:a16="http://schemas.microsoft.com/office/drawing/2014/main" id="{9CC82DC9-F90E-EB45-A841-700F00BB2A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98712" y="5454102"/>
            <a:ext cx="2293064" cy="473224"/>
          </a:xfrm>
          <a:solidFill>
            <a:srgbClr val="B14A2F"/>
          </a:solidFill>
        </p:spPr>
        <p:txBody>
          <a:bodyPr rtlCol="0"/>
          <a:lstStyle/>
          <a:p>
            <a:pPr rtl="0"/>
            <a:r>
              <a:rPr lang="uk-UA" dirty="0" err="1">
                <a:solidFill>
                  <a:schemeClr val="bg1"/>
                </a:solidFill>
              </a:rPr>
              <a:t>медіакультура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5" name="Текст 94">
            <a:extLst>
              <a:ext uri="{FF2B5EF4-FFF2-40B4-BE49-F238E27FC236}">
                <a16:creationId xmlns:a16="http://schemas.microsoft.com/office/drawing/2014/main" id="{5CEC0AD2-B13F-9A4B-8076-0B56ECF69A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43672" y="5516322"/>
            <a:ext cx="2495304" cy="473224"/>
          </a:xfrm>
          <a:solidFill>
            <a:schemeClr val="accent4">
              <a:lumMod val="75000"/>
            </a:schemeClr>
          </a:solidFill>
        </p:spPr>
        <p:txBody>
          <a:bodyPr rtlCol="0"/>
          <a:lstStyle/>
          <a:p>
            <a:pPr rtl="0"/>
            <a:r>
              <a:rPr lang="ru-RU" dirty="0" err="1">
                <a:solidFill>
                  <a:schemeClr val="bg1"/>
                </a:solidFill>
              </a:rPr>
              <a:t>творчість</a:t>
            </a:r>
            <a:endParaRPr lang="ru-RU" dirty="0">
              <a:solidFill>
                <a:schemeClr val="bg1"/>
              </a:solidFill>
            </a:endParaRPr>
          </a:p>
          <a:p>
            <a:pPr rtl="0"/>
            <a:endParaRPr lang="ru-RU" dirty="0"/>
          </a:p>
        </p:txBody>
      </p:sp>
      <p:sp>
        <p:nvSpPr>
          <p:cNvPr id="84" name="Заголовок 83">
            <a:extLst>
              <a:ext uri="{FF2B5EF4-FFF2-40B4-BE49-F238E27FC236}">
                <a16:creationId xmlns:a16="http://schemas.microsoft.com/office/drawing/2014/main" id="{28B159AF-9BFC-E549-A0E9-13BF48D1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07906"/>
            <a:ext cx="5966616" cy="596976"/>
          </a:xfrm>
          <a:solidFill>
            <a:schemeClr val="accent6">
              <a:lumMod val="50000"/>
            </a:schemeClr>
          </a:solidFill>
        </p:spPr>
        <p:txBody>
          <a:bodyPr rtlCol="0"/>
          <a:lstStyle/>
          <a:p>
            <a:pPr rtl="0"/>
            <a:r>
              <a:rPr lang="uk-U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Екопростір</a:t>
            </a: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Hub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Степень">
            <a:extLst>
              <a:ext uri="{FF2B5EF4-FFF2-40B4-BE49-F238E27FC236}">
                <a16:creationId xmlns:a16="http://schemas.microsoft.com/office/drawing/2014/main" id="{F81F4957-32D5-4E2B-AFB7-F079A8131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0728" y="1692275"/>
            <a:ext cx="670051" cy="670051"/>
          </a:xfrm>
          <a:prstGeom prst="rect">
            <a:avLst/>
          </a:prstGeom>
        </p:spPr>
      </p:pic>
      <p:pic>
        <p:nvPicPr>
          <p:cNvPr id="11" name="Рисунок 10" descr="Поток данных">
            <a:extLst>
              <a:ext uri="{FF2B5EF4-FFF2-40B4-BE49-F238E27FC236}">
                <a16:creationId xmlns:a16="http://schemas.microsoft.com/office/drawing/2014/main" id="{D9FA597A-D309-4273-9971-E174A61688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8200" y="1936782"/>
            <a:ext cx="838200" cy="838200"/>
          </a:xfrm>
          <a:prstGeom prst="rect">
            <a:avLst/>
          </a:prstGeom>
        </p:spPr>
      </p:pic>
      <p:pic>
        <p:nvPicPr>
          <p:cNvPr id="13" name="Рисунок 12" descr="Хлопушка-нумератор">
            <a:extLst>
              <a:ext uri="{FF2B5EF4-FFF2-40B4-BE49-F238E27FC236}">
                <a16:creationId xmlns:a16="http://schemas.microsoft.com/office/drawing/2014/main" id="{D116DBC7-0D5E-44F5-A629-45F1C1DFE0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52355" y="2738127"/>
            <a:ext cx="670051" cy="670051"/>
          </a:xfrm>
          <a:prstGeom prst="rect">
            <a:avLst/>
          </a:prstGeom>
        </p:spPr>
      </p:pic>
      <p:pic>
        <p:nvPicPr>
          <p:cNvPr id="17" name="Рисунок 16" descr="Видеокамера">
            <a:extLst>
              <a:ext uri="{FF2B5EF4-FFF2-40B4-BE49-F238E27FC236}">
                <a16:creationId xmlns:a16="http://schemas.microsoft.com/office/drawing/2014/main" id="{95E6464F-71C1-418F-AA81-CF16CA5C44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13416" y="3902175"/>
            <a:ext cx="704296" cy="704296"/>
          </a:xfrm>
          <a:prstGeom prst="rect">
            <a:avLst/>
          </a:prstGeom>
        </p:spPr>
      </p:pic>
      <p:pic>
        <p:nvPicPr>
          <p:cNvPr id="19" name="Рисунок 18" descr="Театр">
            <a:extLst>
              <a:ext uri="{FF2B5EF4-FFF2-40B4-BE49-F238E27FC236}">
                <a16:creationId xmlns:a16="http://schemas.microsoft.com/office/drawing/2014/main" id="{5698FFBF-E63F-4461-8F6B-A06A94F736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57788" y="2784034"/>
            <a:ext cx="681859" cy="681859"/>
          </a:xfrm>
          <a:prstGeom prst="rect">
            <a:avLst/>
          </a:prstGeom>
        </p:spPr>
      </p:pic>
      <p:pic>
        <p:nvPicPr>
          <p:cNvPr id="21" name="Рисунок 20" descr="Подключения">
            <a:extLst>
              <a:ext uri="{FF2B5EF4-FFF2-40B4-BE49-F238E27FC236}">
                <a16:creationId xmlns:a16="http://schemas.microsoft.com/office/drawing/2014/main" id="{92F65B9F-B608-4F0C-9B72-A264C8385C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01223" y="1522716"/>
            <a:ext cx="825768" cy="825768"/>
          </a:xfrm>
          <a:prstGeom prst="rect">
            <a:avLst/>
          </a:prstGeom>
        </p:spPr>
      </p:pic>
      <p:pic>
        <p:nvPicPr>
          <p:cNvPr id="44" name="Рисунок 43" descr="Кинопленка">
            <a:extLst>
              <a:ext uri="{FF2B5EF4-FFF2-40B4-BE49-F238E27FC236}">
                <a16:creationId xmlns:a16="http://schemas.microsoft.com/office/drawing/2014/main" id="{E3E0E231-2374-4967-9ADE-63A676DC88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62421" y="3959080"/>
            <a:ext cx="704296" cy="704296"/>
          </a:xfrm>
          <a:prstGeom prst="rect">
            <a:avLst/>
          </a:prstGeom>
        </p:spPr>
      </p:pic>
      <p:pic>
        <p:nvPicPr>
          <p:cNvPr id="46" name="Рисунок 45" descr="Количество">
            <a:extLst>
              <a:ext uri="{FF2B5EF4-FFF2-40B4-BE49-F238E27FC236}">
                <a16:creationId xmlns:a16="http://schemas.microsoft.com/office/drawing/2014/main" id="{B100C8BC-8293-4947-B344-3D6A841EC92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98348" y="1989818"/>
            <a:ext cx="771739" cy="771739"/>
          </a:xfrm>
          <a:prstGeom prst="rect">
            <a:avLst/>
          </a:prstGeom>
        </p:spPr>
      </p:pic>
      <p:pic>
        <p:nvPicPr>
          <p:cNvPr id="50" name="Рисунок 49" descr="Спутниковая антенна">
            <a:extLst>
              <a:ext uri="{FF2B5EF4-FFF2-40B4-BE49-F238E27FC236}">
                <a16:creationId xmlns:a16="http://schemas.microsoft.com/office/drawing/2014/main" id="{44E48C00-3BBA-4577-A0B4-71D150ECF65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64411" y="3591698"/>
            <a:ext cx="704296" cy="704296"/>
          </a:xfrm>
          <a:prstGeom prst="rect">
            <a:avLst/>
          </a:prstGeom>
        </p:spPr>
      </p:pic>
      <p:pic>
        <p:nvPicPr>
          <p:cNvPr id="62" name="Рисунок 61" descr="Камера">
            <a:extLst>
              <a:ext uri="{FF2B5EF4-FFF2-40B4-BE49-F238E27FC236}">
                <a16:creationId xmlns:a16="http://schemas.microsoft.com/office/drawing/2014/main" id="{6B96E087-1EAC-45FA-92E7-E9F9B4DA5B7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77904" y="3503872"/>
            <a:ext cx="681859" cy="61371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3A0A32-A0C0-4ECE-ABF7-A182C7823EC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515424" y="65843"/>
            <a:ext cx="1615580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8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дпись 3">
            <a:extLst>
              <a:ext uri="{FF2B5EF4-FFF2-40B4-BE49-F238E27FC236}">
                <a16:creationId xmlns:a16="http://schemas.microsoft.com/office/drawing/2014/main" id="{C542A917-2DC0-41C3-A1A8-3D1A5C65E9C5}"/>
              </a:ext>
            </a:extLst>
          </p:cNvPr>
          <p:cNvSpPr txBox="1"/>
          <p:nvPr/>
        </p:nvSpPr>
        <p:spPr>
          <a:xfrm>
            <a:off x="2351584" y="449758"/>
            <a:ext cx="7056784" cy="64620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3599" b="1" dirty="0" err="1">
                <a:solidFill>
                  <a:schemeClr val="bg1"/>
                </a:solidFill>
                <a:cs typeface="Arial" panose="020B0604020202020204" pitchFamily="34" charset="0"/>
              </a:rPr>
              <a:t>Екопростір</a:t>
            </a:r>
            <a:r>
              <a:rPr lang="ru-RU" sz="3599" b="1" dirty="0">
                <a:solidFill>
                  <a:schemeClr val="bg1"/>
                </a:solidFill>
                <a:cs typeface="Arial" panose="020B0604020202020204" pitchFamily="34" charset="0"/>
              </a:rPr>
              <a:t> «</a:t>
            </a:r>
            <a:r>
              <a:rPr lang="en-US" sz="3599" b="1" dirty="0">
                <a:solidFill>
                  <a:schemeClr val="bg1"/>
                </a:solidFill>
                <a:cs typeface="Arial" panose="020B0604020202020204" pitchFamily="34" charset="0"/>
              </a:rPr>
              <a:t>Media Hub»</a:t>
            </a:r>
            <a:endParaRPr lang="ru-RU" sz="3599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10D0A5-753A-4C09-BFF0-D8B6A3028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60648"/>
            <a:ext cx="1619250" cy="1619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294A37-90E7-45FA-82A0-874C7F357FBF}"/>
              </a:ext>
            </a:extLst>
          </p:cNvPr>
          <p:cNvSpPr txBox="1"/>
          <p:nvPr/>
        </p:nvSpPr>
        <p:spPr>
          <a:xfrm>
            <a:off x="5303912" y="2124139"/>
            <a:ext cx="6192688" cy="3970318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2800" dirty="0"/>
              <a:t>На </a:t>
            </a:r>
            <a:r>
              <a:rPr lang="ru-RU" sz="2800" dirty="0" err="1"/>
              <a:t>базі</a:t>
            </a:r>
            <a:r>
              <a:rPr lang="ru-RU" sz="2800" dirty="0"/>
              <a:t> </a:t>
            </a:r>
            <a:r>
              <a:rPr lang="ru-RU" sz="2800" dirty="0" err="1"/>
              <a:t>Європейської</a:t>
            </a:r>
            <a:r>
              <a:rPr lang="ru-RU" sz="2800" dirty="0"/>
              <a:t> </a:t>
            </a:r>
            <a:r>
              <a:rPr lang="ru-RU" sz="2800" dirty="0" err="1"/>
              <a:t>Школи</a:t>
            </a:r>
            <a:r>
              <a:rPr lang="ru-RU" sz="2800" dirty="0"/>
              <a:t> </a:t>
            </a:r>
            <a:r>
              <a:rPr lang="ru-RU" sz="2800" dirty="0" err="1"/>
              <a:t>бізнесу</a:t>
            </a:r>
            <a:r>
              <a:rPr lang="ru-RU" sz="2800" dirty="0"/>
              <a:t> </a:t>
            </a:r>
            <a:r>
              <a:rPr lang="ru-RU" sz="2800" dirty="0" err="1"/>
              <a:t>Міжнародного</a:t>
            </a:r>
            <a:r>
              <a:rPr lang="ru-RU" sz="2800" dirty="0"/>
              <a:t> </a:t>
            </a:r>
            <a:r>
              <a:rPr lang="ru-RU" sz="2800" dirty="0" err="1"/>
              <a:t>Європейського</a:t>
            </a:r>
            <a:r>
              <a:rPr lang="ru-RU" sz="2800" dirty="0"/>
              <a:t> </a:t>
            </a:r>
            <a:r>
              <a:rPr lang="ru-RU" sz="2800" dirty="0" err="1"/>
              <a:t>Університету</a:t>
            </a:r>
            <a:r>
              <a:rPr lang="ru-RU" sz="2800" dirty="0"/>
              <a:t> </a:t>
            </a:r>
            <a:r>
              <a:rPr lang="ru-RU" sz="2800" dirty="0" err="1"/>
              <a:t>працює</a:t>
            </a:r>
            <a:r>
              <a:rPr lang="ru-RU" sz="2800" dirty="0"/>
              <a:t> </a:t>
            </a:r>
            <a:r>
              <a:rPr lang="ru-RU" sz="2800" dirty="0" err="1"/>
              <a:t>сучасний</a:t>
            </a:r>
            <a:r>
              <a:rPr lang="ru-RU" sz="2800" dirty="0"/>
              <a:t> </a:t>
            </a:r>
            <a:r>
              <a:rPr lang="ru-RU" sz="2800" dirty="0" err="1"/>
              <a:t>студентський</a:t>
            </a:r>
            <a:r>
              <a:rPr lang="ru-RU" sz="2800" dirty="0"/>
              <a:t> </a:t>
            </a:r>
            <a:r>
              <a:rPr lang="ru-RU" sz="2800" dirty="0" err="1"/>
              <a:t>Екопростір</a:t>
            </a:r>
            <a:r>
              <a:rPr lang="ru-RU" sz="2800" dirty="0"/>
              <a:t> «</a:t>
            </a:r>
            <a:r>
              <a:rPr lang="en-US" sz="2800" dirty="0"/>
              <a:t>Media Hub»-   </a:t>
            </a:r>
            <a:r>
              <a:rPr lang="ru-RU" sz="2800" dirty="0" err="1"/>
              <a:t>екологічний</a:t>
            </a:r>
            <a:r>
              <a:rPr lang="ru-RU" sz="2800" dirty="0"/>
              <a:t> </a:t>
            </a:r>
            <a:r>
              <a:rPr lang="ru-RU" sz="2800" dirty="0" err="1"/>
              <a:t>творчий</a:t>
            </a:r>
            <a:r>
              <a:rPr lang="ru-RU" sz="2800" dirty="0"/>
              <a:t> </a:t>
            </a:r>
            <a:r>
              <a:rPr lang="ru-RU" sz="2800" dirty="0" err="1"/>
              <a:t>простір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об'єднує</a:t>
            </a:r>
            <a:r>
              <a:rPr lang="ru-RU" sz="2800" dirty="0"/>
              <a:t> </a:t>
            </a:r>
            <a:r>
              <a:rPr lang="ru-RU" sz="2800" dirty="0" err="1"/>
              <a:t>креативних</a:t>
            </a:r>
            <a:r>
              <a:rPr lang="ru-RU" sz="2800" dirty="0"/>
              <a:t> </a:t>
            </a:r>
            <a:r>
              <a:rPr lang="ru-RU" sz="2800" dirty="0" err="1"/>
              <a:t>підприємливих</a:t>
            </a:r>
            <a:r>
              <a:rPr lang="ru-RU" sz="2800" dirty="0"/>
              <a:t> людей,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бажання</a:t>
            </a:r>
            <a:r>
              <a:rPr lang="ru-RU" sz="2800" dirty="0"/>
              <a:t> </a:t>
            </a:r>
            <a:r>
              <a:rPr lang="ru-RU" sz="2800" dirty="0" err="1"/>
              <a:t>проявити</a:t>
            </a:r>
            <a:r>
              <a:rPr lang="ru-RU" sz="2800" dirty="0"/>
              <a:t> себе у  </a:t>
            </a:r>
            <a:r>
              <a:rPr lang="ru-RU" sz="2800" dirty="0" err="1"/>
              <a:t>медійній</a:t>
            </a:r>
            <a:r>
              <a:rPr lang="ru-RU" sz="2800" dirty="0"/>
              <a:t>, </a:t>
            </a:r>
            <a:r>
              <a:rPr lang="ru-RU" sz="2800" dirty="0" err="1"/>
              <a:t>творчій</a:t>
            </a:r>
            <a:r>
              <a:rPr lang="ru-RU" sz="2800" dirty="0"/>
              <a:t> і </a:t>
            </a:r>
            <a:r>
              <a:rPr lang="ru-RU" sz="2800" dirty="0" err="1"/>
              <a:t>культурній</a:t>
            </a:r>
            <a:r>
              <a:rPr lang="ru-RU" sz="2800" dirty="0"/>
              <a:t> </a:t>
            </a:r>
            <a:r>
              <a:rPr lang="ru-RU" sz="2800" dirty="0" err="1"/>
              <a:t>галузях</a:t>
            </a:r>
            <a:r>
              <a:rPr lang="ru-RU" sz="2800" dirty="0"/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224BCF2-88B5-4FF3-8719-929DE94B7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276872"/>
            <a:ext cx="5363512" cy="355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0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0D82B7-DB3E-45A1-AB68-F93E44238294}"/>
              </a:ext>
            </a:extLst>
          </p:cNvPr>
          <p:cNvSpPr txBox="1"/>
          <p:nvPr/>
        </p:nvSpPr>
        <p:spPr>
          <a:xfrm>
            <a:off x="407368" y="1607201"/>
            <a:ext cx="6130710" cy="4401205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2800" dirty="0" err="1"/>
              <a:t>формування</a:t>
            </a:r>
            <a:r>
              <a:rPr lang="ru-RU" sz="2800" dirty="0"/>
              <a:t> </a:t>
            </a:r>
            <a:r>
              <a:rPr lang="ru-RU" sz="2800" dirty="0" err="1"/>
              <a:t>особистісної</a:t>
            </a:r>
            <a:r>
              <a:rPr lang="ru-RU" sz="2800" dirty="0"/>
              <a:t> </a:t>
            </a:r>
            <a:r>
              <a:rPr lang="ru-RU" sz="2800" dirty="0" err="1"/>
              <a:t>медіа-культури</a:t>
            </a:r>
            <a:r>
              <a:rPr lang="ru-RU" sz="2800" dirty="0"/>
              <a:t> </a:t>
            </a:r>
            <a:r>
              <a:rPr lang="ru-RU" sz="2800" dirty="0" err="1"/>
              <a:t>студентів</a:t>
            </a:r>
            <a:r>
              <a:rPr lang="ru-RU" sz="2800" dirty="0"/>
              <a:t>, </a:t>
            </a:r>
            <a:r>
              <a:rPr lang="ru-RU" sz="2800" dirty="0" err="1"/>
              <a:t>розширення</a:t>
            </a:r>
            <a:r>
              <a:rPr lang="ru-RU" sz="2800" dirty="0"/>
              <a:t> та </a:t>
            </a:r>
            <a:r>
              <a:rPr lang="ru-RU" sz="2800" dirty="0" err="1"/>
              <a:t>поглиблення</a:t>
            </a:r>
            <a:r>
              <a:rPr lang="ru-RU" sz="2800" dirty="0"/>
              <a:t> </a:t>
            </a:r>
            <a:r>
              <a:rPr lang="ru-RU" sz="2800" dirty="0" err="1"/>
              <a:t>особистісного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студентів</a:t>
            </a:r>
            <a:r>
              <a:rPr lang="ru-RU" sz="2800" dirty="0"/>
              <a:t>, </a:t>
            </a:r>
            <a:r>
              <a:rPr lang="ru-RU" sz="2800" dirty="0" err="1"/>
              <a:t>підвищення</a:t>
            </a:r>
            <a:r>
              <a:rPr lang="ru-RU" sz="2800" dirty="0"/>
              <a:t> </a:t>
            </a:r>
            <a:r>
              <a:rPr lang="ru-RU" sz="2800" dirty="0" err="1"/>
              <a:t>рівня</a:t>
            </a:r>
            <a:r>
              <a:rPr lang="ru-RU" sz="2800" dirty="0"/>
              <a:t> </a:t>
            </a:r>
            <a:r>
              <a:rPr lang="ru-RU" sz="2800" dirty="0" err="1"/>
              <a:t>медіаобізнанності</a:t>
            </a:r>
            <a:r>
              <a:rPr lang="ru-RU" sz="2800" dirty="0"/>
              <a:t>, </a:t>
            </a:r>
            <a:r>
              <a:rPr lang="ru-RU" sz="2800" dirty="0" err="1"/>
              <a:t>налагодження</a:t>
            </a:r>
            <a:r>
              <a:rPr lang="ru-RU" sz="2800" dirty="0"/>
              <a:t> </a:t>
            </a:r>
            <a:r>
              <a:rPr lang="ru-RU" sz="2800" dirty="0" err="1"/>
              <a:t>суспільних</a:t>
            </a:r>
            <a:r>
              <a:rPr lang="ru-RU" sz="2800" dirty="0"/>
              <a:t> </a:t>
            </a:r>
            <a:r>
              <a:rPr lang="ru-RU" sz="2800" dirty="0" err="1"/>
              <a:t>комунікацій</a:t>
            </a:r>
            <a:r>
              <a:rPr lang="ru-RU" sz="2800" dirty="0"/>
              <a:t> ,  </a:t>
            </a:r>
            <a:r>
              <a:rPr lang="ru-RU" sz="2800" dirty="0" err="1"/>
              <a:t>впровадження</a:t>
            </a:r>
            <a:r>
              <a:rPr lang="ru-RU" sz="2800" dirty="0"/>
              <a:t> </a:t>
            </a:r>
            <a:r>
              <a:rPr lang="ru-RU" sz="2800" dirty="0" err="1"/>
              <a:t>позитивних</a:t>
            </a:r>
            <a:r>
              <a:rPr lang="ru-RU" sz="2800" dirty="0"/>
              <a:t> </a:t>
            </a:r>
            <a:r>
              <a:rPr lang="ru-RU" sz="2800" dirty="0" err="1"/>
              <a:t>змін</a:t>
            </a:r>
            <a:r>
              <a:rPr lang="ru-RU" sz="2800" dirty="0"/>
              <a:t> в </a:t>
            </a:r>
            <a:r>
              <a:rPr lang="ru-RU" sz="2800" dirty="0" err="1"/>
              <a:t>економічному</a:t>
            </a:r>
            <a:r>
              <a:rPr lang="ru-RU" sz="2800" dirty="0"/>
              <a:t> та </a:t>
            </a:r>
            <a:r>
              <a:rPr lang="ru-RU" sz="2800" dirty="0" err="1"/>
              <a:t>соціальному</a:t>
            </a:r>
            <a:r>
              <a:rPr lang="ru-RU" sz="2800" dirty="0"/>
              <a:t>  </a:t>
            </a:r>
            <a:r>
              <a:rPr lang="ru-RU" sz="2800" dirty="0" err="1"/>
              <a:t>просторі</a:t>
            </a:r>
            <a:r>
              <a:rPr lang="ru-RU" sz="2800" dirty="0"/>
              <a:t>, </a:t>
            </a:r>
            <a:r>
              <a:rPr lang="ru-RU" sz="2800" dirty="0" err="1"/>
              <a:t>медіабізнесі</a:t>
            </a:r>
            <a:r>
              <a:rPr lang="ru-RU" sz="2800" dirty="0"/>
              <a:t> та </a:t>
            </a:r>
            <a:r>
              <a:rPr lang="ru-RU" sz="2800" dirty="0" err="1"/>
              <a:t>суспільстві</a:t>
            </a:r>
            <a:r>
              <a:rPr lang="ru-RU" sz="2800" dirty="0"/>
              <a:t> </a:t>
            </a:r>
            <a:r>
              <a:rPr lang="ru-RU" sz="2800" dirty="0" err="1"/>
              <a:t>вцілому</a:t>
            </a:r>
            <a:r>
              <a:rPr lang="ru-RU" sz="28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3E04E7-999D-461E-83D5-28998AB141D1}"/>
              </a:ext>
            </a:extLst>
          </p:cNvPr>
          <p:cNvSpPr txBox="1"/>
          <p:nvPr/>
        </p:nvSpPr>
        <p:spPr>
          <a:xfrm>
            <a:off x="2783632" y="763420"/>
            <a:ext cx="7498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16FA29-E7D2-4F02-81FF-DEA8D9752BD8}"/>
              </a:ext>
            </a:extLst>
          </p:cNvPr>
          <p:cNvSpPr txBox="1"/>
          <p:nvPr/>
        </p:nvSpPr>
        <p:spPr>
          <a:xfrm>
            <a:off x="1196278" y="202489"/>
            <a:ext cx="8784976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Екопростору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Hub»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BABF8E-9954-40A8-8A68-B25DD7FA2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728" y="1888768"/>
            <a:ext cx="5466150" cy="34124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23C3A8-C6AC-4716-9A93-BE37DE75D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298" y="132405"/>
            <a:ext cx="1615580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3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3E7382-3773-4880-8635-A14E467B8D18}"/>
              </a:ext>
            </a:extLst>
          </p:cNvPr>
          <p:cNvSpPr txBox="1"/>
          <p:nvPr/>
        </p:nvSpPr>
        <p:spPr>
          <a:xfrm>
            <a:off x="1631504" y="188640"/>
            <a:ext cx="7872536" cy="646331"/>
          </a:xfrm>
          <a:prstGeom prst="rect">
            <a:avLst/>
          </a:prstGeom>
          <a:solidFill>
            <a:srgbClr val="B14A2F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Екопростору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F9FA76-62E4-4C0A-B372-81FD1ADA9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272" y="2348880"/>
            <a:ext cx="6980333" cy="30649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B01305-C052-440D-B618-BE5EFA7D7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440" y="163496"/>
            <a:ext cx="1615580" cy="1615580"/>
          </a:xfrm>
          <a:prstGeom prst="rect">
            <a:avLst/>
          </a:prstGeom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70DE2BC0-312A-4685-AF85-F73CDBFA44C2}"/>
              </a:ext>
            </a:extLst>
          </p:cNvPr>
          <p:cNvSpPr/>
          <p:nvPr/>
        </p:nvSpPr>
        <p:spPr>
          <a:xfrm>
            <a:off x="5159896" y="1715556"/>
            <a:ext cx="2983732" cy="187220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404040"/>
                </a:solidFill>
              </a:rPr>
              <a:t>надати</a:t>
            </a:r>
            <a:r>
              <a:rPr lang="ru-RU" dirty="0">
                <a:solidFill>
                  <a:srgbClr val="404040"/>
                </a:solidFill>
              </a:rPr>
              <a:t> студентам </a:t>
            </a:r>
            <a:r>
              <a:rPr lang="ru-RU" dirty="0" err="1">
                <a:solidFill>
                  <a:srgbClr val="404040"/>
                </a:solidFill>
              </a:rPr>
              <a:t>додаткові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знання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щодо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екологічності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медіакомунікацій</a:t>
            </a:r>
            <a:r>
              <a:rPr lang="ru-RU" dirty="0">
                <a:solidFill>
                  <a:srgbClr val="404040"/>
                </a:solidFill>
              </a:rPr>
              <a:t>, </a:t>
            </a:r>
            <a:r>
              <a:rPr lang="ru-RU" dirty="0" err="1">
                <a:solidFill>
                  <a:srgbClr val="404040"/>
                </a:solidFill>
              </a:rPr>
              <a:t>психологічного</a:t>
            </a:r>
            <a:r>
              <a:rPr lang="ru-RU" dirty="0">
                <a:solidFill>
                  <a:srgbClr val="404040"/>
                </a:solidFill>
              </a:rPr>
              <a:t> та </a:t>
            </a:r>
            <a:r>
              <a:rPr lang="ru-RU" dirty="0" err="1">
                <a:solidFill>
                  <a:srgbClr val="404040"/>
                </a:solidFill>
              </a:rPr>
              <a:t>медіа-впливу</a:t>
            </a:r>
            <a:r>
              <a:rPr lang="ru-RU" dirty="0">
                <a:solidFill>
                  <a:srgbClr val="404040"/>
                </a:solidFill>
              </a:rPr>
              <a:t> на </a:t>
            </a:r>
            <a:r>
              <a:rPr lang="ru-RU" dirty="0" err="1">
                <a:solidFill>
                  <a:srgbClr val="404040"/>
                </a:solidFill>
              </a:rPr>
              <a:t>оточуючих</a:t>
            </a:r>
            <a:r>
              <a:rPr lang="ru-RU" dirty="0"/>
              <a:t> </a:t>
            </a:r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E5C20A1C-3A49-428E-AF90-A9027E200148}"/>
              </a:ext>
            </a:extLst>
          </p:cNvPr>
          <p:cNvSpPr/>
          <p:nvPr/>
        </p:nvSpPr>
        <p:spPr>
          <a:xfrm>
            <a:off x="5579596" y="4325792"/>
            <a:ext cx="2664296" cy="2094847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404040"/>
                </a:solidFill>
              </a:rPr>
              <a:t>зрозуміти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аспекти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впровадження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професійних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стандартів</a:t>
            </a:r>
            <a:r>
              <a:rPr lang="ru-RU" dirty="0">
                <a:solidFill>
                  <a:srgbClr val="404040"/>
                </a:solidFill>
              </a:rPr>
              <a:t> у практику </a:t>
            </a:r>
            <a:r>
              <a:rPr lang="ru-RU" dirty="0" err="1">
                <a:solidFill>
                  <a:srgbClr val="404040"/>
                </a:solidFill>
              </a:rPr>
              <a:t>медійної</a:t>
            </a:r>
            <a:r>
              <a:rPr lang="ru-RU" dirty="0">
                <a:solidFill>
                  <a:srgbClr val="404040"/>
                </a:solidFill>
              </a:rPr>
              <a:t> та </a:t>
            </a:r>
            <a:r>
              <a:rPr lang="ru-RU" dirty="0" err="1">
                <a:solidFill>
                  <a:srgbClr val="404040"/>
                </a:solidFill>
              </a:rPr>
              <a:t>управлінської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діяльності</a:t>
            </a: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21EBB045-1536-4400-961A-E0BC6E2C3BE0}"/>
              </a:ext>
            </a:extLst>
          </p:cNvPr>
          <p:cNvSpPr/>
          <p:nvPr/>
        </p:nvSpPr>
        <p:spPr>
          <a:xfrm>
            <a:off x="871880" y="4077072"/>
            <a:ext cx="3096344" cy="1656184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err="1">
                <a:solidFill>
                  <a:srgbClr val="404040"/>
                </a:solidFill>
              </a:rPr>
              <a:t>зрозуміти</a:t>
            </a:r>
            <a:r>
              <a:rPr lang="ru-RU" sz="1800" dirty="0">
                <a:solidFill>
                  <a:srgbClr val="404040"/>
                </a:solidFill>
              </a:rPr>
              <a:t> </a:t>
            </a:r>
            <a:r>
              <a:rPr lang="ru-RU" sz="1800" dirty="0" err="1">
                <a:solidFill>
                  <a:srgbClr val="404040"/>
                </a:solidFill>
              </a:rPr>
              <a:t>аспекти</a:t>
            </a:r>
            <a:r>
              <a:rPr lang="ru-RU" sz="1800" dirty="0">
                <a:solidFill>
                  <a:srgbClr val="404040"/>
                </a:solidFill>
              </a:rPr>
              <a:t> </a:t>
            </a:r>
            <a:r>
              <a:rPr lang="ru-RU" sz="1800" dirty="0" err="1">
                <a:solidFill>
                  <a:srgbClr val="404040"/>
                </a:solidFill>
              </a:rPr>
              <a:t>впровадження</a:t>
            </a:r>
            <a:r>
              <a:rPr lang="ru-RU" sz="1800" dirty="0">
                <a:solidFill>
                  <a:srgbClr val="404040"/>
                </a:solidFill>
              </a:rPr>
              <a:t> </a:t>
            </a:r>
            <a:r>
              <a:rPr lang="ru-RU" sz="1800" dirty="0" err="1">
                <a:solidFill>
                  <a:srgbClr val="404040"/>
                </a:solidFill>
              </a:rPr>
              <a:t>професійних</a:t>
            </a:r>
            <a:r>
              <a:rPr lang="ru-RU" sz="1800" dirty="0">
                <a:solidFill>
                  <a:srgbClr val="404040"/>
                </a:solidFill>
              </a:rPr>
              <a:t> </a:t>
            </a:r>
            <a:r>
              <a:rPr lang="ru-RU" sz="1800" dirty="0" err="1">
                <a:solidFill>
                  <a:srgbClr val="404040"/>
                </a:solidFill>
              </a:rPr>
              <a:t>стандартів</a:t>
            </a:r>
            <a:r>
              <a:rPr lang="ru-RU" sz="1800" dirty="0">
                <a:solidFill>
                  <a:srgbClr val="404040"/>
                </a:solidFill>
              </a:rPr>
              <a:t> у практику </a:t>
            </a:r>
            <a:r>
              <a:rPr lang="ru-RU" sz="1800" dirty="0" err="1">
                <a:solidFill>
                  <a:srgbClr val="404040"/>
                </a:solidFill>
              </a:rPr>
              <a:t>медійної</a:t>
            </a:r>
            <a:r>
              <a:rPr lang="ru-RU" sz="1800" dirty="0">
                <a:solidFill>
                  <a:srgbClr val="404040"/>
                </a:solidFill>
              </a:rPr>
              <a:t> та </a:t>
            </a:r>
            <a:r>
              <a:rPr lang="ru-RU" sz="1800" dirty="0" err="1">
                <a:solidFill>
                  <a:srgbClr val="404040"/>
                </a:solidFill>
              </a:rPr>
              <a:t>управлінської</a:t>
            </a:r>
            <a:r>
              <a:rPr lang="ru-RU" sz="1800" dirty="0">
                <a:solidFill>
                  <a:srgbClr val="404040"/>
                </a:solidFill>
              </a:rPr>
              <a:t> </a:t>
            </a:r>
            <a:r>
              <a:rPr lang="ru-RU" sz="1800" dirty="0" err="1">
                <a:solidFill>
                  <a:srgbClr val="404040"/>
                </a:solidFill>
              </a:rPr>
              <a:t>діяльності</a:t>
            </a: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id="{242CD624-89C6-421D-B0B1-FCEEAD327AE5}"/>
              </a:ext>
            </a:extLst>
          </p:cNvPr>
          <p:cNvSpPr/>
          <p:nvPr/>
        </p:nvSpPr>
        <p:spPr>
          <a:xfrm>
            <a:off x="695400" y="1072441"/>
            <a:ext cx="3240360" cy="2068527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err="1">
                <a:solidFill>
                  <a:srgbClr val="404040"/>
                </a:solidFill>
              </a:rPr>
              <a:t>надати</a:t>
            </a:r>
            <a:r>
              <a:rPr lang="ru-RU" sz="1800" dirty="0">
                <a:solidFill>
                  <a:srgbClr val="404040"/>
                </a:solidFill>
              </a:rPr>
              <a:t> </a:t>
            </a:r>
            <a:r>
              <a:rPr lang="ru-RU" sz="1800" dirty="0" err="1">
                <a:solidFill>
                  <a:srgbClr val="404040"/>
                </a:solidFill>
              </a:rPr>
              <a:t>практичну</a:t>
            </a:r>
            <a:r>
              <a:rPr lang="ru-RU" sz="1800" dirty="0">
                <a:solidFill>
                  <a:srgbClr val="404040"/>
                </a:solidFill>
              </a:rPr>
              <a:t> </a:t>
            </a:r>
            <a:r>
              <a:rPr lang="ru-RU" sz="1800" dirty="0" err="1">
                <a:solidFill>
                  <a:srgbClr val="404040"/>
                </a:solidFill>
              </a:rPr>
              <a:t>можливість</a:t>
            </a:r>
            <a:r>
              <a:rPr lang="ru-RU" sz="1800" dirty="0">
                <a:solidFill>
                  <a:srgbClr val="404040"/>
                </a:solidFill>
              </a:rPr>
              <a:t> </a:t>
            </a:r>
            <a:r>
              <a:rPr lang="ru-RU" sz="1800" dirty="0" err="1">
                <a:solidFill>
                  <a:srgbClr val="404040"/>
                </a:solidFill>
              </a:rPr>
              <a:t>проводити</a:t>
            </a:r>
            <a:r>
              <a:rPr lang="ru-RU" sz="1800" dirty="0">
                <a:solidFill>
                  <a:srgbClr val="404040"/>
                </a:solidFill>
              </a:rPr>
              <a:t> </a:t>
            </a:r>
            <a:r>
              <a:rPr lang="ru-RU" sz="1800" dirty="0" err="1">
                <a:solidFill>
                  <a:srgbClr val="404040"/>
                </a:solidFill>
              </a:rPr>
              <a:t>дослідження</a:t>
            </a:r>
            <a:r>
              <a:rPr lang="ru-RU" sz="1800" dirty="0">
                <a:solidFill>
                  <a:srgbClr val="404040"/>
                </a:solidFill>
              </a:rPr>
              <a:t> в </a:t>
            </a:r>
            <a:r>
              <a:rPr lang="ru-RU" sz="1800" dirty="0" err="1">
                <a:solidFill>
                  <a:srgbClr val="404040"/>
                </a:solidFill>
              </a:rPr>
              <a:t>напрямках</a:t>
            </a:r>
            <a:r>
              <a:rPr lang="ru-RU" sz="1800" dirty="0">
                <a:solidFill>
                  <a:srgbClr val="404040"/>
                </a:solidFill>
              </a:rPr>
              <a:t> </a:t>
            </a:r>
            <a:r>
              <a:rPr lang="ru-RU" sz="1800" dirty="0" err="1">
                <a:solidFill>
                  <a:srgbClr val="404040"/>
                </a:solidFill>
              </a:rPr>
              <a:t>новітніх</a:t>
            </a:r>
            <a:r>
              <a:rPr lang="ru-RU" sz="1800" dirty="0">
                <a:solidFill>
                  <a:srgbClr val="404040"/>
                </a:solidFill>
              </a:rPr>
              <a:t> </a:t>
            </a:r>
            <a:r>
              <a:rPr lang="ru-RU" sz="1800" dirty="0" err="1">
                <a:solidFill>
                  <a:srgbClr val="404040"/>
                </a:solidFill>
              </a:rPr>
              <a:t>медіатехнологій</a:t>
            </a:r>
            <a:r>
              <a:rPr lang="ru-RU" sz="1800" dirty="0">
                <a:solidFill>
                  <a:srgbClr val="404040"/>
                </a:solidFill>
              </a:rPr>
              <a:t> та </a:t>
            </a:r>
            <a:r>
              <a:rPr lang="ru-RU" sz="1800" dirty="0" err="1">
                <a:solidFill>
                  <a:srgbClr val="404040"/>
                </a:solidFill>
              </a:rPr>
              <a:t>політичних</a:t>
            </a:r>
            <a:r>
              <a:rPr lang="ru-RU" sz="1800" dirty="0">
                <a:solidFill>
                  <a:srgbClr val="404040"/>
                </a:solidFill>
              </a:rPr>
              <a:t> </a:t>
            </a:r>
            <a:r>
              <a:rPr lang="ru-RU" sz="1800" dirty="0" err="1">
                <a:solidFill>
                  <a:srgbClr val="404040"/>
                </a:solidFill>
              </a:rPr>
              <a:t>технологій</a:t>
            </a:r>
            <a:r>
              <a:rPr lang="ru-RU" sz="1800" dirty="0">
                <a:solidFill>
                  <a:srgbClr val="404040"/>
                </a:solidFill>
              </a:rPr>
              <a:t> </a:t>
            </a:r>
            <a:r>
              <a:rPr lang="ru-RU" sz="1800" dirty="0" err="1">
                <a:solidFill>
                  <a:srgbClr val="404040"/>
                </a:solidFill>
              </a:rPr>
              <a:t>маніпуляцій</a:t>
            </a:r>
            <a:r>
              <a:rPr lang="ru-RU" sz="1800" dirty="0">
                <a:solidFill>
                  <a:srgbClr val="404040"/>
                </a:solidFill>
              </a:rPr>
              <a:t> та </a:t>
            </a:r>
            <a:r>
              <a:rPr lang="ru-RU" sz="1800" dirty="0" err="1">
                <a:solidFill>
                  <a:srgbClr val="404040"/>
                </a:solidFill>
              </a:rPr>
              <a:t>впливу</a:t>
            </a:r>
            <a:r>
              <a:rPr lang="ru-RU" sz="1800" dirty="0">
                <a:solidFill>
                  <a:srgbClr val="404040"/>
                </a:solidFill>
              </a:rPr>
              <a:t> ЗМІ на </a:t>
            </a:r>
            <a:r>
              <a:rPr lang="ru-RU" sz="1800" dirty="0" err="1">
                <a:solidFill>
                  <a:srgbClr val="404040"/>
                </a:solidFill>
              </a:rPr>
              <a:t>екологію</a:t>
            </a:r>
            <a:r>
              <a:rPr lang="ru-RU" sz="1800" dirty="0">
                <a:solidFill>
                  <a:srgbClr val="404040"/>
                </a:solidFill>
              </a:rPr>
              <a:t> </a:t>
            </a:r>
            <a:r>
              <a:rPr lang="ru-RU" sz="1800" dirty="0" err="1">
                <a:solidFill>
                  <a:srgbClr val="404040"/>
                </a:solidFill>
              </a:rPr>
              <a:t>особистості</a:t>
            </a:r>
            <a:endParaRPr lang="ru-RU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8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Текст 84">
            <a:extLst>
              <a:ext uri="{FF2B5EF4-FFF2-40B4-BE49-F238E27FC236}">
                <a16:creationId xmlns:a16="http://schemas.microsoft.com/office/drawing/2014/main" id="{671DDA14-25F7-E14C-84FF-A83A4EBFD9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34224" y="2520885"/>
            <a:ext cx="3034384" cy="1438195"/>
          </a:xfrm>
          <a:solidFill>
            <a:schemeClr val="accent6">
              <a:lumMod val="75000"/>
            </a:schemeClr>
          </a:solidFill>
        </p:spPr>
        <p:txBody>
          <a:bodyPr rtlCol="0"/>
          <a:lstStyle/>
          <a:p>
            <a:pPr rtl="0"/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 вмінь створення </a:t>
            </a: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медіаконенту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відеороликів </a:t>
            </a: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теле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та радіопередач, публікацій, ведення блогів, сторінок в соцмережах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7" name="Текст 86">
            <a:extLst>
              <a:ext uri="{FF2B5EF4-FFF2-40B4-BE49-F238E27FC236}">
                <a16:creationId xmlns:a16="http://schemas.microsoft.com/office/drawing/2014/main" id="{42FBED62-93D4-EC41-9AD5-2BEA324CD5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01070" y="1101731"/>
            <a:ext cx="3528392" cy="1181087"/>
          </a:xfrm>
          <a:solidFill>
            <a:schemeClr val="accent5">
              <a:lumMod val="75000"/>
            </a:schemeClr>
          </a:solidFill>
        </p:spPr>
        <p:txBody>
          <a:bodyPr rtlCol="0"/>
          <a:lstStyle/>
          <a:p>
            <a:pPr rtl="0"/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Розуміння психологічних закономірностей функціонування медіа та взаємодії з аудиторією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9" name="Текст 88">
            <a:extLst>
              <a:ext uri="{FF2B5EF4-FFF2-40B4-BE49-F238E27FC236}">
                <a16:creationId xmlns:a16="http://schemas.microsoft.com/office/drawing/2014/main" id="{4DE943B4-B0AA-CB40-9AF1-8412C16A3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64411" y="5491063"/>
            <a:ext cx="3034384" cy="704295"/>
          </a:xfrm>
          <a:solidFill>
            <a:schemeClr val="accent3">
              <a:lumMod val="75000"/>
            </a:schemeClr>
          </a:solidFill>
        </p:spPr>
        <p:txBody>
          <a:bodyPr rtlCol="0"/>
          <a:lstStyle/>
          <a:p>
            <a:pPr rtl="0"/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 креативного індивідуального мислення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8A7FC06B-A3AE-A44D-80C0-74B0DC9B93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4698" y="4052552"/>
            <a:ext cx="3603626" cy="960623"/>
          </a:xfrm>
          <a:solidFill>
            <a:schemeClr val="accent1">
              <a:lumMod val="50000"/>
            </a:schemeClr>
          </a:solidFill>
        </p:spPr>
        <p:txBody>
          <a:bodyPr rtlCol="0"/>
          <a:lstStyle/>
          <a:p>
            <a:pPr rtl="0"/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 аналітичних  навичок розпізнавання маніпулятивної інформації в медіа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1" name="Текст 100">
            <a:extLst>
              <a:ext uri="{FF2B5EF4-FFF2-40B4-BE49-F238E27FC236}">
                <a16:creationId xmlns:a16="http://schemas.microsoft.com/office/drawing/2014/main" id="{B3AF6C42-6DE2-3045-BDAF-6EA035B9C2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7292" y="1101731"/>
            <a:ext cx="3106392" cy="887664"/>
          </a:xfrm>
          <a:solidFill>
            <a:srgbClr val="7D7D7D"/>
          </a:solidFill>
        </p:spPr>
        <p:txBody>
          <a:bodyPr rtlCol="0"/>
          <a:lstStyle/>
          <a:p>
            <a:pPr rtl="0"/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 рівня </a:t>
            </a: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медіаосвіти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медіакультури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3" name="Замещающий текст 102">
            <a:extLst>
              <a:ext uri="{FF2B5EF4-FFF2-40B4-BE49-F238E27FC236}">
                <a16:creationId xmlns:a16="http://schemas.microsoft.com/office/drawing/2014/main" id="{84D5C0F5-C246-6847-A721-D36E6114DF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4698" y="2520886"/>
            <a:ext cx="3199360" cy="1206520"/>
          </a:xfrm>
          <a:solidFill>
            <a:schemeClr val="accent2">
              <a:lumMod val="75000"/>
            </a:schemeClr>
          </a:solidFill>
        </p:spPr>
        <p:txBody>
          <a:bodyPr rtlCol="0"/>
          <a:lstStyle/>
          <a:p>
            <a:pPr rtl="0"/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Ознайомлення з теоретичними засадами та практичними аспектами </a:t>
            </a: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медіавиробництва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медіавпливу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1" name="Текст 90">
            <a:extLst>
              <a:ext uri="{FF2B5EF4-FFF2-40B4-BE49-F238E27FC236}">
                <a16:creationId xmlns:a16="http://schemas.microsoft.com/office/drawing/2014/main" id="{9CC82DC9-F90E-EB45-A841-700F00BB2A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1070" y="4197147"/>
            <a:ext cx="3528392" cy="877006"/>
          </a:xfrm>
          <a:solidFill>
            <a:srgbClr val="B14A2F"/>
          </a:solidFill>
        </p:spPr>
        <p:txBody>
          <a:bodyPr rtlCol="0"/>
          <a:lstStyle/>
          <a:p>
            <a:pPr rtl="0"/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Тренування навичок роботи в команді, культури та етики  міжособистісного спілкування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5" name="Текст 94">
            <a:extLst>
              <a:ext uri="{FF2B5EF4-FFF2-40B4-BE49-F238E27FC236}">
                <a16:creationId xmlns:a16="http://schemas.microsoft.com/office/drawing/2014/main" id="{5CEC0AD2-B13F-9A4B-8076-0B56ECF69A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51584" y="5516322"/>
            <a:ext cx="3287392" cy="664424"/>
          </a:xfrm>
          <a:solidFill>
            <a:schemeClr val="accent4">
              <a:lumMod val="75000"/>
            </a:schemeClr>
          </a:solidFill>
        </p:spPr>
        <p:txBody>
          <a:bodyPr rtlCol="0"/>
          <a:lstStyle/>
          <a:p>
            <a:pPr rtl="0"/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 комунікативно-організаційних здібностей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4" name="Заголовок 83">
            <a:extLst>
              <a:ext uri="{FF2B5EF4-FFF2-40B4-BE49-F238E27FC236}">
                <a16:creationId xmlns:a16="http://schemas.microsoft.com/office/drawing/2014/main" id="{28B159AF-9BFC-E549-A0E9-13BF48D1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07906"/>
            <a:ext cx="8136808" cy="596976"/>
          </a:xfrm>
          <a:solidFill>
            <a:schemeClr val="accent3">
              <a:lumMod val="75000"/>
            </a:schemeClr>
          </a:solidFill>
        </p:spPr>
        <p:txBody>
          <a:bodyPr rtlCol="0"/>
          <a:lstStyle/>
          <a:p>
            <a:pPr rtl="0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</a:t>
            </a:r>
            <a:r>
              <a:rPr lang="uk-U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Екопростору</a:t>
            </a: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Hub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Степень">
            <a:extLst>
              <a:ext uri="{FF2B5EF4-FFF2-40B4-BE49-F238E27FC236}">
                <a16:creationId xmlns:a16="http://schemas.microsoft.com/office/drawing/2014/main" id="{F81F4957-32D5-4E2B-AFB7-F079A8131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0728" y="1692275"/>
            <a:ext cx="670051" cy="670051"/>
          </a:xfrm>
          <a:prstGeom prst="rect">
            <a:avLst/>
          </a:prstGeom>
        </p:spPr>
      </p:pic>
      <p:pic>
        <p:nvPicPr>
          <p:cNvPr id="11" name="Рисунок 10" descr="Поток данных">
            <a:extLst>
              <a:ext uri="{FF2B5EF4-FFF2-40B4-BE49-F238E27FC236}">
                <a16:creationId xmlns:a16="http://schemas.microsoft.com/office/drawing/2014/main" id="{D9FA597A-D309-4273-9971-E174A61688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8200" y="1936782"/>
            <a:ext cx="838200" cy="838200"/>
          </a:xfrm>
          <a:prstGeom prst="rect">
            <a:avLst/>
          </a:prstGeom>
        </p:spPr>
      </p:pic>
      <p:pic>
        <p:nvPicPr>
          <p:cNvPr id="13" name="Рисунок 12" descr="Хлопушка-нумератор">
            <a:extLst>
              <a:ext uri="{FF2B5EF4-FFF2-40B4-BE49-F238E27FC236}">
                <a16:creationId xmlns:a16="http://schemas.microsoft.com/office/drawing/2014/main" id="{D116DBC7-0D5E-44F5-A629-45F1C1DFE0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52355" y="2738127"/>
            <a:ext cx="670051" cy="670051"/>
          </a:xfrm>
          <a:prstGeom prst="rect">
            <a:avLst/>
          </a:prstGeom>
        </p:spPr>
      </p:pic>
      <p:pic>
        <p:nvPicPr>
          <p:cNvPr id="17" name="Рисунок 16" descr="Видеокамера">
            <a:extLst>
              <a:ext uri="{FF2B5EF4-FFF2-40B4-BE49-F238E27FC236}">
                <a16:creationId xmlns:a16="http://schemas.microsoft.com/office/drawing/2014/main" id="{95E6464F-71C1-418F-AA81-CF16CA5C44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13416" y="3902175"/>
            <a:ext cx="704296" cy="704296"/>
          </a:xfrm>
          <a:prstGeom prst="rect">
            <a:avLst/>
          </a:prstGeom>
        </p:spPr>
      </p:pic>
      <p:pic>
        <p:nvPicPr>
          <p:cNvPr id="19" name="Рисунок 18" descr="Театр">
            <a:extLst>
              <a:ext uri="{FF2B5EF4-FFF2-40B4-BE49-F238E27FC236}">
                <a16:creationId xmlns:a16="http://schemas.microsoft.com/office/drawing/2014/main" id="{5698FFBF-E63F-4461-8F6B-A06A94F736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57788" y="2784034"/>
            <a:ext cx="681859" cy="681859"/>
          </a:xfrm>
          <a:prstGeom prst="rect">
            <a:avLst/>
          </a:prstGeom>
        </p:spPr>
      </p:pic>
      <p:pic>
        <p:nvPicPr>
          <p:cNvPr id="21" name="Рисунок 20" descr="Подключения">
            <a:extLst>
              <a:ext uri="{FF2B5EF4-FFF2-40B4-BE49-F238E27FC236}">
                <a16:creationId xmlns:a16="http://schemas.microsoft.com/office/drawing/2014/main" id="{92F65B9F-B608-4F0C-9B72-A264C8385C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01223" y="1522716"/>
            <a:ext cx="825768" cy="825768"/>
          </a:xfrm>
          <a:prstGeom prst="rect">
            <a:avLst/>
          </a:prstGeom>
        </p:spPr>
      </p:pic>
      <p:pic>
        <p:nvPicPr>
          <p:cNvPr id="44" name="Рисунок 43" descr="Кинопленка">
            <a:extLst>
              <a:ext uri="{FF2B5EF4-FFF2-40B4-BE49-F238E27FC236}">
                <a16:creationId xmlns:a16="http://schemas.microsoft.com/office/drawing/2014/main" id="{E3E0E231-2374-4967-9ADE-63A676DC88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62421" y="3959080"/>
            <a:ext cx="704296" cy="704296"/>
          </a:xfrm>
          <a:prstGeom prst="rect">
            <a:avLst/>
          </a:prstGeom>
        </p:spPr>
      </p:pic>
      <p:pic>
        <p:nvPicPr>
          <p:cNvPr id="46" name="Рисунок 45" descr="Количество">
            <a:extLst>
              <a:ext uri="{FF2B5EF4-FFF2-40B4-BE49-F238E27FC236}">
                <a16:creationId xmlns:a16="http://schemas.microsoft.com/office/drawing/2014/main" id="{B100C8BC-8293-4947-B344-3D6A841EC92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98348" y="1989818"/>
            <a:ext cx="771739" cy="771739"/>
          </a:xfrm>
          <a:prstGeom prst="rect">
            <a:avLst/>
          </a:prstGeom>
        </p:spPr>
      </p:pic>
      <p:pic>
        <p:nvPicPr>
          <p:cNvPr id="50" name="Рисунок 49" descr="Спутниковая антенна">
            <a:extLst>
              <a:ext uri="{FF2B5EF4-FFF2-40B4-BE49-F238E27FC236}">
                <a16:creationId xmlns:a16="http://schemas.microsoft.com/office/drawing/2014/main" id="{44E48C00-3BBA-4577-A0B4-71D150ECF65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64411" y="3591698"/>
            <a:ext cx="704296" cy="704296"/>
          </a:xfrm>
          <a:prstGeom prst="rect">
            <a:avLst/>
          </a:prstGeom>
        </p:spPr>
      </p:pic>
      <p:pic>
        <p:nvPicPr>
          <p:cNvPr id="62" name="Рисунок 61" descr="Камера">
            <a:extLst>
              <a:ext uri="{FF2B5EF4-FFF2-40B4-BE49-F238E27FC236}">
                <a16:creationId xmlns:a16="http://schemas.microsoft.com/office/drawing/2014/main" id="{6B96E087-1EAC-45FA-92E7-E9F9B4DA5B7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77904" y="3503872"/>
            <a:ext cx="681859" cy="61371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2C7AFC-55F9-4B7B-8BEC-D6B0693EB1D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992544" y="16908"/>
            <a:ext cx="1039516" cy="103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46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213903" id="{AA77B195-45BE-4BE0-BF1B-8C5441E59333}" vid="{5490BA7B-075B-46D0-8CE4-FE014EDFCB95}"/>
    </a:ext>
  </a:extLst>
</a:theme>
</file>

<file path=ppt/theme/theme2.xml><?xml version="1.0" encoding="utf-8"?>
<a:theme xmlns:a="http://schemas.openxmlformats.org/drawingml/2006/main" name="Тема 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213903" id="{AA77B195-45BE-4BE0-BF1B-8C5441E59333}" vid="{D8386EA6-37C2-42E1-8F6B-81ADDFEA5683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Круговая диаграмма с инфографикой </Template>
  <TotalTime>7241</TotalTime>
  <Words>233</Words>
  <Application>Microsoft Office PowerPoint</Application>
  <PresentationFormat>Широкоэкранный</PresentationFormat>
  <Paragraphs>31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Times New Roman</vt:lpstr>
      <vt:lpstr>Тема Office</vt:lpstr>
      <vt:lpstr>Тема 1_Office</vt:lpstr>
      <vt:lpstr>Екопростір MEDIA Hub</vt:lpstr>
      <vt:lpstr>Презентация PowerPoint</vt:lpstr>
      <vt:lpstr>Презентация PowerPoint</vt:lpstr>
      <vt:lpstr>Презентация PowerPoint</vt:lpstr>
      <vt:lpstr>Завдання Екопростору MEDIA Hub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Добавьте заголовок слайда - 1</dc:title>
  <dc:subject/>
  <dc:creator>DROZDOVA</dc:creator>
  <cp:keywords/>
  <dc:description/>
  <cp:lastModifiedBy>DROZDOVA</cp:lastModifiedBy>
  <cp:revision>23</cp:revision>
  <dcterms:created xsi:type="dcterms:W3CDTF">2020-08-26T10:04:33Z</dcterms:created>
  <dcterms:modified xsi:type="dcterms:W3CDTF">2020-09-04T08:51:50Z</dcterms:modified>
  <cp:category/>
</cp:coreProperties>
</file>